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71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5143500" cx="9144000"/>
  <p:notesSz cx="6858000" cy="9144000"/>
  <p:embeddedFontLst>
    <p:embeddedFont>
      <p:font typeface="Roboto"/>
      <p:regular r:id="rId24"/>
      <p:bold r:id="rId25"/>
      <p:italic r:id="rId26"/>
      <p:boldItalic r:id="rId27"/>
    </p:embeddedFont>
    <p:embeddedFont>
      <p:font typeface="Fira Sans Extra Condensed Medium"/>
      <p:regular r:id="rId28"/>
      <p:bold r:id="rId29"/>
      <p:italic r:id="rId30"/>
      <p:boldItalic r:id="rId31"/>
    </p:embeddedFont>
    <p:embeddedFont>
      <p:font typeface="Squada One"/>
      <p:regular r:id="rId32"/>
    </p:embeddedFont>
    <p:embeddedFont>
      <p:font typeface="Roboto Condensed Light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FiraSansExtraCondensedMedium-boldItalic.fntdata"/><Relationship Id="rId30" Type="http://schemas.openxmlformats.org/officeDocument/2006/relationships/font" Target="fonts/FiraSansExtraCondensedMedium-italic.fntdata"/><Relationship Id="rId33" Type="http://schemas.openxmlformats.org/officeDocument/2006/relationships/font" Target="fonts/RobotoCondensedLight-regular.fntdata"/><Relationship Id="rId32" Type="http://schemas.openxmlformats.org/officeDocument/2006/relationships/font" Target="fonts/SquadaOne-regular.fntdata"/><Relationship Id="rId35" Type="http://schemas.openxmlformats.org/officeDocument/2006/relationships/font" Target="fonts/RobotoCondensedLight-italic.fntdata"/><Relationship Id="rId34" Type="http://schemas.openxmlformats.org/officeDocument/2006/relationships/font" Target="fonts/RobotoCondensedLight-bold.fntdata"/><Relationship Id="rId36" Type="http://schemas.openxmlformats.org/officeDocument/2006/relationships/font" Target="fonts/RobotoCondensedLight-boldItalic.fnt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Roboto-regular.fntdata"/><Relationship Id="rId23" Type="http://schemas.openxmlformats.org/officeDocument/2006/relationships/slide" Target="slides/slide19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FiraSansExtraCondensedMedium-regular.fntdata"/><Relationship Id="rId27" Type="http://schemas.openxmlformats.org/officeDocument/2006/relationships/font" Target="fonts/Roboto-boldItalic.fntdata"/><Relationship Id="rId29" Type="http://schemas.openxmlformats.org/officeDocument/2006/relationships/font" Target="fonts/FiraSansExtraCondensedMedium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2" name="Google Shape;62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2e24fcb96b4_2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2e24fcb96b4_2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 ofi : read code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Risc : simple, 1 coup clk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Arch similaire : travail master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 : from scratch ou pas?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2e24fcb96b4_2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2e24fcb96b4_2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g2e24fcb96b4_2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0" name="Google Shape;730;g2e24fcb96b4_2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Arch actuelle, peut evoluer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Architecture harvard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Ram limitée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Uart indépendant. Registres robot = RO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2e24fcb96b4_2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8" name="Google Shape;738;g2e24fcb96b4_2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16 instructions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 registres + 2 “extra”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g2e24fcb96b4_2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6" name="Google Shape;746;g2e24fcb96b4_2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Avr32 by gohler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Cpu + machine, ce qu’intègre chacun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2e24fcb96b4_2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4" name="Google Shape;754;g2e24fcb96b4_2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Pattern matching : joker character, fonction de traduction crée a la compil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 handler par instruction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 = var temporaires entre autre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2e24fcb96b4_2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2" name="Google Shape;762;g2e24fcb96b4_2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Pas vraiment JIT mais comparaison valide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Helpers utile pour débug ? 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g2e24fcb96b4_2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0" name="Google Shape;770;g2e24fcb96b4_2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Debug : </a:t>
            </a:r>
            <a:r>
              <a:rPr lang="en"/>
              <a:t>possible</a:t>
            </a:r>
            <a:r>
              <a:rPr lang="en"/>
              <a:t> ajout de sauts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2e24fcb96b4_2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g2e24fcb96b4_2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Reste important de comprendre assembly par élèves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g9d22b0d907_0_2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6" name="Google Shape;786;g9d22b0d907_0_2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ga39e485748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0" name="Google Shape;630;ga39e485748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 projets, une pause,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premier projet arrêté car pas possible bachelor.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Un projet sur SoC Nvidia,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un projet commandité par upegui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ga39e485748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8" name="Google Shape;638;ga39e485748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Ants : système distribué sur noeud a faible consommation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g9f7b1142c6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6" name="Google Shape;646;g9f7b1142c6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a39e48574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4" name="Google Shape;664;ga39e48574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Diagramme fourni par nvidia.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3 groupes.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ROM-&gt;qspi-&gt;support. Soc-&gt;MB1 load par pscrom(clefs)-&gt;Mb2 (utile pour flash) -&gt; UEFI = edk2 -&gt; extlinux -&gt; kernel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2e24fcb96b4_2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2" name="Google Shape;672;g2e24fcb96b4_2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DTB kernel pour nouveau periph.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g2e24fcb96b4_2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0" name="Google Shape;680;g2e24fcb96b4_2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 rootfs via chroot + apt hote. Possible vm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Autre distrib pas  investiguée, efforts minimaux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Compil kernel chaine fournie, config menuconfig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Extlinux système pour ext + quelques autres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Entrée pointent sur …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a39e485748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a39e485748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Perdu dans la doc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Changement version ub20.04-&gt;ub 22.04 + certains tools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Limitation extlinuxpeut etre remplacé?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 anticipée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9d22b0d907_0_2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6" name="Google Shape;696;g9d22b0d907_0_2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Beaucoup travail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Alt intéressant à serveur : scalabilité + consommation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Relationship Id="rId5" Type="http://schemas.openxmlformats.org/officeDocument/2006/relationships/image" Target="../media/image3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www.freepik.es/foto-gratis/macho-angulo-casco-realidad-virtual_7133530.htm" TargetMode="External"/><Relationship Id="rId3" Type="http://schemas.openxmlformats.org/officeDocument/2006/relationships/image" Target="../media/image3.pn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5400012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" name="Google Shape;11;p2"/>
          <p:cNvSpPr txBox="1"/>
          <p:nvPr/>
        </p:nvSpPr>
        <p:spPr>
          <a:xfrm flipH="1">
            <a:off x="1375550" y="3092475"/>
            <a:ext cx="6393000" cy="67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0">
              <a:solidFill>
                <a:srgbClr val="FFFFFF"/>
              </a:solidFill>
              <a:latin typeface="Squada One"/>
              <a:ea typeface="Squada One"/>
              <a:cs typeface="Squada One"/>
              <a:sym typeface="Squada One"/>
            </a:endParaRPr>
          </a:p>
        </p:txBody>
      </p:sp>
      <p:pic>
        <p:nvPicPr>
          <p:cNvPr id="12" name="Google Shape;12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" y="-399756"/>
            <a:ext cx="9144000" cy="436938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932650"/>
            <a:ext cx="8229600" cy="51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457275" y="3192525"/>
            <a:ext cx="8229600" cy="41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3" name="Google Shape;73;p11"/>
          <p:cNvSpPr txBox="1"/>
          <p:nvPr>
            <p:ph hasCustomPrompt="1" type="title"/>
          </p:nvPr>
        </p:nvSpPr>
        <p:spPr>
          <a:xfrm>
            <a:off x="539999" y="1400065"/>
            <a:ext cx="8064000" cy="178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1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4" name="Google Shape;74;p11"/>
          <p:cNvSpPr txBox="1"/>
          <p:nvPr>
            <p:ph idx="1" type="subTitle"/>
          </p:nvPr>
        </p:nvSpPr>
        <p:spPr>
          <a:xfrm>
            <a:off x="537375" y="3235240"/>
            <a:ext cx="8066700" cy="3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pic>
        <p:nvPicPr>
          <p:cNvPr id="75" name="Google Shape;75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945663" y="-346987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3414791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104897" y="-695083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945663" y="3773854"/>
            <a:ext cx="2300675" cy="20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 1">
  <p:cSld name="CUSTOM_6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/>
          <p:nvPr>
            <p:ph type="ctrTitle"/>
          </p:nvPr>
        </p:nvSpPr>
        <p:spPr>
          <a:xfrm>
            <a:off x="1690457" y="2052406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3" name="Google Shape;83;p13"/>
          <p:cNvSpPr txBox="1"/>
          <p:nvPr>
            <p:ph idx="1" type="subTitle"/>
          </p:nvPr>
        </p:nvSpPr>
        <p:spPr>
          <a:xfrm>
            <a:off x="2051807" y="2538657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4" name="Google Shape;84;p13"/>
          <p:cNvSpPr txBox="1"/>
          <p:nvPr>
            <p:ph idx="2" type="ctrTitle"/>
          </p:nvPr>
        </p:nvSpPr>
        <p:spPr>
          <a:xfrm>
            <a:off x="1690457" y="3599531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5" name="Google Shape;85;p13"/>
          <p:cNvSpPr txBox="1"/>
          <p:nvPr>
            <p:ph idx="3" type="subTitle"/>
          </p:nvPr>
        </p:nvSpPr>
        <p:spPr>
          <a:xfrm>
            <a:off x="2051807" y="4048600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6" name="Google Shape;86;p13"/>
          <p:cNvSpPr txBox="1"/>
          <p:nvPr>
            <p:ph idx="4" type="ctrTitle"/>
          </p:nvPr>
        </p:nvSpPr>
        <p:spPr>
          <a:xfrm>
            <a:off x="4824357" y="2052406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7" name="Google Shape;87;p13"/>
          <p:cNvSpPr txBox="1"/>
          <p:nvPr>
            <p:ph idx="5" type="subTitle"/>
          </p:nvPr>
        </p:nvSpPr>
        <p:spPr>
          <a:xfrm>
            <a:off x="5185707" y="2538657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8" name="Google Shape;88;p13"/>
          <p:cNvSpPr txBox="1"/>
          <p:nvPr>
            <p:ph idx="6" type="ctrTitle"/>
          </p:nvPr>
        </p:nvSpPr>
        <p:spPr>
          <a:xfrm>
            <a:off x="4824357" y="3599531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9" name="Google Shape;89;p13"/>
          <p:cNvSpPr txBox="1"/>
          <p:nvPr>
            <p:ph idx="7" type="subTitle"/>
          </p:nvPr>
        </p:nvSpPr>
        <p:spPr>
          <a:xfrm>
            <a:off x="5185707" y="4048600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0" name="Google Shape;90;p13"/>
          <p:cNvSpPr txBox="1"/>
          <p:nvPr>
            <p:ph idx="8" type="ctrTitle"/>
          </p:nvPr>
        </p:nvSpPr>
        <p:spPr>
          <a:xfrm>
            <a:off x="1122278" y="401450"/>
            <a:ext cx="68994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1" name="Google Shape;91;p13"/>
          <p:cNvSpPr txBox="1"/>
          <p:nvPr>
            <p:ph hasCustomPrompt="1" idx="9" type="title"/>
          </p:nvPr>
        </p:nvSpPr>
        <p:spPr>
          <a:xfrm>
            <a:off x="2128157" y="1555631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92" name="Google Shape;92;p13"/>
          <p:cNvSpPr txBox="1"/>
          <p:nvPr>
            <p:ph hasCustomPrompt="1" idx="13" type="title"/>
          </p:nvPr>
        </p:nvSpPr>
        <p:spPr>
          <a:xfrm>
            <a:off x="2128157" y="3074022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3"/>
          <p:cNvSpPr txBox="1"/>
          <p:nvPr>
            <p:ph hasCustomPrompt="1" idx="14" type="title"/>
          </p:nvPr>
        </p:nvSpPr>
        <p:spPr>
          <a:xfrm>
            <a:off x="5262057" y="1555631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94" name="Google Shape;94;p13"/>
          <p:cNvSpPr txBox="1"/>
          <p:nvPr>
            <p:ph hasCustomPrompt="1" idx="15" type="title"/>
          </p:nvPr>
        </p:nvSpPr>
        <p:spPr>
          <a:xfrm>
            <a:off x="5262057" y="3074022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95" name="Google Shape;95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 2">
  <p:cSld name="CUSTOM_36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type="ctrTitle"/>
          </p:nvPr>
        </p:nvSpPr>
        <p:spPr>
          <a:xfrm>
            <a:off x="657228" y="1778585"/>
            <a:ext cx="19593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98" name="Google Shape;98;p14"/>
          <p:cNvSpPr txBox="1"/>
          <p:nvPr>
            <p:ph idx="1" type="subTitle"/>
          </p:nvPr>
        </p:nvSpPr>
        <p:spPr>
          <a:xfrm>
            <a:off x="657228" y="2252441"/>
            <a:ext cx="19593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9" name="Google Shape;99;p14"/>
          <p:cNvSpPr txBox="1"/>
          <p:nvPr>
            <p:ph idx="2" type="ctrTitle"/>
          </p:nvPr>
        </p:nvSpPr>
        <p:spPr>
          <a:xfrm>
            <a:off x="693636" y="3580934"/>
            <a:ext cx="19065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0" name="Google Shape;100;p14"/>
          <p:cNvSpPr txBox="1"/>
          <p:nvPr>
            <p:ph idx="3" type="subTitle"/>
          </p:nvPr>
        </p:nvSpPr>
        <p:spPr>
          <a:xfrm>
            <a:off x="693636" y="4036206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01" name="Google Shape;101;p14"/>
          <p:cNvSpPr txBox="1"/>
          <p:nvPr>
            <p:ph idx="4" type="ctrTitle"/>
          </p:nvPr>
        </p:nvSpPr>
        <p:spPr>
          <a:xfrm>
            <a:off x="3207532" y="1784778"/>
            <a:ext cx="1799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2" name="Google Shape;102;p14"/>
          <p:cNvSpPr txBox="1"/>
          <p:nvPr>
            <p:ph idx="5" type="subTitle"/>
          </p:nvPr>
        </p:nvSpPr>
        <p:spPr>
          <a:xfrm>
            <a:off x="3188332" y="2252437"/>
            <a:ext cx="18381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03" name="Google Shape;103;p14"/>
          <p:cNvSpPr txBox="1"/>
          <p:nvPr>
            <p:ph idx="6" type="ctrTitle"/>
          </p:nvPr>
        </p:nvSpPr>
        <p:spPr>
          <a:xfrm>
            <a:off x="3233530" y="3580934"/>
            <a:ext cx="1753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4" name="Google Shape;104;p14"/>
          <p:cNvSpPr txBox="1"/>
          <p:nvPr>
            <p:ph idx="7" type="subTitle"/>
          </p:nvPr>
        </p:nvSpPr>
        <p:spPr>
          <a:xfrm>
            <a:off x="3157180" y="4036206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05" name="Google Shape;105;p14"/>
          <p:cNvSpPr txBox="1"/>
          <p:nvPr>
            <p:ph idx="8" type="ctrTitle"/>
          </p:nvPr>
        </p:nvSpPr>
        <p:spPr>
          <a:xfrm>
            <a:off x="579450" y="401450"/>
            <a:ext cx="45930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6" name="Google Shape;106;p14"/>
          <p:cNvSpPr txBox="1"/>
          <p:nvPr>
            <p:ph hasCustomPrompt="1" idx="9" type="title"/>
          </p:nvPr>
        </p:nvSpPr>
        <p:spPr>
          <a:xfrm>
            <a:off x="683628" y="1358010"/>
            <a:ext cx="1906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14"/>
          <p:cNvSpPr txBox="1"/>
          <p:nvPr>
            <p:ph hasCustomPrompt="1" idx="13" type="title"/>
          </p:nvPr>
        </p:nvSpPr>
        <p:spPr>
          <a:xfrm>
            <a:off x="693636" y="3141768"/>
            <a:ext cx="1906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08" name="Google Shape;108;p14"/>
          <p:cNvSpPr txBox="1"/>
          <p:nvPr>
            <p:ph hasCustomPrompt="1" idx="14" type="title"/>
          </p:nvPr>
        </p:nvSpPr>
        <p:spPr>
          <a:xfrm>
            <a:off x="3180682" y="1370400"/>
            <a:ext cx="18534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09" name="Google Shape;109;p14"/>
          <p:cNvSpPr txBox="1"/>
          <p:nvPr>
            <p:ph hasCustomPrompt="1" idx="15" type="title"/>
          </p:nvPr>
        </p:nvSpPr>
        <p:spPr>
          <a:xfrm>
            <a:off x="3233530" y="3141774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pic>
        <p:nvPicPr>
          <p:cNvPr id="110" name="Google Shape;11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341276" y="2195283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5341276" y="-482985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4"/>
          <p:cNvSpPr/>
          <p:nvPr/>
        </p:nvSpPr>
        <p:spPr>
          <a:xfrm>
            <a:off x="3042082" y="1263875"/>
            <a:ext cx="2130600" cy="16611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4"/>
          <p:cNvSpPr/>
          <p:nvPr/>
        </p:nvSpPr>
        <p:spPr>
          <a:xfrm>
            <a:off x="581586" y="3037375"/>
            <a:ext cx="2130600" cy="16611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4"/>
          <p:cNvSpPr/>
          <p:nvPr/>
        </p:nvSpPr>
        <p:spPr>
          <a:xfrm>
            <a:off x="579457" y="1263875"/>
            <a:ext cx="2130600" cy="16611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4"/>
          <p:cNvSpPr/>
          <p:nvPr/>
        </p:nvSpPr>
        <p:spPr>
          <a:xfrm>
            <a:off x="3045130" y="3037375"/>
            <a:ext cx="2130600" cy="16611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1">
  <p:cSld name="CUSTOM_8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"/>
          <p:cNvSpPr txBox="1"/>
          <p:nvPr>
            <p:ph idx="1" type="subTitle"/>
          </p:nvPr>
        </p:nvSpPr>
        <p:spPr>
          <a:xfrm>
            <a:off x="2722955" y="3329200"/>
            <a:ext cx="36981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9pPr>
          </a:lstStyle>
          <a:p/>
        </p:txBody>
      </p:sp>
      <p:sp>
        <p:nvSpPr>
          <p:cNvPr id="119" name="Google Shape;119;p15"/>
          <p:cNvSpPr txBox="1"/>
          <p:nvPr>
            <p:ph type="ctrTitle"/>
          </p:nvPr>
        </p:nvSpPr>
        <p:spPr>
          <a:xfrm>
            <a:off x="1710150" y="1328125"/>
            <a:ext cx="5723700" cy="186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3400"/>
              </a:spcBef>
              <a:spcAft>
                <a:spcPts val="0"/>
              </a:spcAft>
              <a:buSzPts val="3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20" name="Google Shape;120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079774" y="-405667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988976" y="2112358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2">
  <p:cSld name="CUSTOM_32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"/>
          <p:cNvSpPr txBox="1"/>
          <p:nvPr>
            <p:ph idx="1" type="subTitle"/>
          </p:nvPr>
        </p:nvSpPr>
        <p:spPr>
          <a:xfrm>
            <a:off x="4511650" y="3131900"/>
            <a:ext cx="37179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  <a:defRPr sz="1000"/>
            </a:lvl9pPr>
          </a:lstStyle>
          <a:p/>
        </p:txBody>
      </p:sp>
      <p:sp>
        <p:nvSpPr>
          <p:cNvPr id="125" name="Google Shape;125;p16"/>
          <p:cNvSpPr txBox="1"/>
          <p:nvPr>
            <p:ph type="ctrTitle"/>
          </p:nvPr>
        </p:nvSpPr>
        <p:spPr>
          <a:xfrm>
            <a:off x="4511650" y="1054625"/>
            <a:ext cx="3717900" cy="186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3400"/>
              </a:spcBef>
              <a:spcAft>
                <a:spcPts val="0"/>
              </a:spcAft>
              <a:buSzPts val="3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26" name="Google Shape;126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176" y="-501681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10" y="2213744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1">
  <p:cSld name="CUSTOM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176" y="-501681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10" y="2213744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5325110" y="-501568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341276" y="2213857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7"/>
          <p:cNvSpPr txBox="1"/>
          <p:nvPr>
            <p:ph type="ctrTitle"/>
          </p:nvPr>
        </p:nvSpPr>
        <p:spPr>
          <a:xfrm>
            <a:off x="2422500" y="2348625"/>
            <a:ext cx="4299000" cy="66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5" name="Google Shape;135;p17"/>
          <p:cNvSpPr txBox="1"/>
          <p:nvPr>
            <p:ph hasCustomPrompt="1" idx="2" type="title"/>
          </p:nvPr>
        </p:nvSpPr>
        <p:spPr>
          <a:xfrm>
            <a:off x="2422500" y="1296000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36" name="Google Shape;136;p17"/>
          <p:cNvSpPr txBox="1"/>
          <p:nvPr>
            <p:ph idx="1" type="subTitle"/>
          </p:nvPr>
        </p:nvSpPr>
        <p:spPr>
          <a:xfrm>
            <a:off x="2422500" y="2893425"/>
            <a:ext cx="42990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37" name="Google Shape;137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/>
          <p:nvPr>
            <p:ph idx="1" type="subTitle"/>
          </p:nvPr>
        </p:nvSpPr>
        <p:spPr>
          <a:xfrm>
            <a:off x="3143300" y="1928850"/>
            <a:ext cx="2857500" cy="51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40" name="Google Shape;140;p18"/>
          <p:cNvSpPr txBox="1"/>
          <p:nvPr>
            <p:ph type="ctrTitle"/>
          </p:nvPr>
        </p:nvSpPr>
        <p:spPr>
          <a:xfrm flipH="1">
            <a:off x="2876000" y="709650"/>
            <a:ext cx="3392100" cy="8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9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141" name="Google Shape;141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5341288" y="2866980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2" y="2868654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3421663" y="364835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21663" y="-58075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9"/>
          <p:cNvSpPr txBox="1"/>
          <p:nvPr>
            <p:ph type="ctrTitle"/>
          </p:nvPr>
        </p:nvSpPr>
        <p:spPr>
          <a:xfrm flipH="1">
            <a:off x="2359650" y="1400650"/>
            <a:ext cx="4424700" cy="9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8" name="Google Shape;148;p19"/>
          <p:cNvSpPr txBox="1"/>
          <p:nvPr>
            <p:ph idx="1" type="subTitle"/>
          </p:nvPr>
        </p:nvSpPr>
        <p:spPr>
          <a:xfrm>
            <a:off x="2378700" y="2530005"/>
            <a:ext cx="4386600" cy="9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49" name="Google Shape;149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39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 txBox="1"/>
          <p:nvPr>
            <p:ph idx="1" type="subTitle"/>
          </p:nvPr>
        </p:nvSpPr>
        <p:spPr>
          <a:xfrm>
            <a:off x="1398700" y="2910300"/>
            <a:ext cx="3486000" cy="174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52" name="Google Shape;152;p20"/>
          <p:cNvSpPr txBox="1"/>
          <p:nvPr>
            <p:ph type="ctrTitle"/>
          </p:nvPr>
        </p:nvSpPr>
        <p:spPr>
          <a:xfrm flipH="1">
            <a:off x="1372450" y="1886100"/>
            <a:ext cx="34860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5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153" name="Google Shape;153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334325" y="1725475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" name="Google Shape;17;p3"/>
          <p:cNvSpPr txBox="1"/>
          <p:nvPr>
            <p:ph type="ctrTitle"/>
          </p:nvPr>
        </p:nvSpPr>
        <p:spPr>
          <a:xfrm>
            <a:off x="4297175" y="2355550"/>
            <a:ext cx="42990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hasCustomPrompt="1" idx="2" type="title"/>
          </p:nvPr>
        </p:nvSpPr>
        <p:spPr>
          <a:xfrm>
            <a:off x="4297175" y="1317160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None/>
              <a:defRPr sz="10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4297175" y="2900355"/>
            <a:ext cx="42990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pic>
        <p:nvPicPr>
          <p:cNvPr id="20" name="Google Shape;20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176" y="-501681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10" y="2213744"/>
            <a:ext cx="3802725" cy="343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10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 txBox="1"/>
          <p:nvPr>
            <p:ph type="ctrTitle"/>
          </p:nvPr>
        </p:nvSpPr>
        <p:spPr>
          <a:xfrm>
            <a:off x="5225420" y="1852550"/>
            <a:ext cx="29652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57" name="Google Shape;157;p21"/>
          <p:cNvSpPr txBox="1"/>
          <p:nvPr>
            <p:ph idx="1" type="subTitle"/>
          </p:nvPr>
        </p:nvSpPr>
        <p:spPr>
          <a:xfrm>
            <a:off x="5242550" y="2648825"/>
            <a:ext cx="2930700" cy="12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pic>
        <p:nvPicPr>
          <p:cNvPr id="158" name="Google Shape;158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112650" y="3448750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2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/>
          <p:nvPr>
            <p:ph idx="1" type="subTitle"/>
          </p:nvPr>
        </p:nvSpPr>
        <p:spPr>
          <a:xfrm>
            <a:off x="4838200" y="1496605"/>
            <a:ext cx="3242700" cy="7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62" name="Google Shape;162;p22"/>
          <p:cNvSpPr txBox="1"/>
          <p:nvPr>
            <p:ph idx="2" type="subTitle"/>
          </p:nvPr>
        </p:nvSpPr>
        <p:spPr>
          <a:xfrm>
            <a:off x="4838200" y="3792973"/>
            <a:ext cx="3242700" cy="7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63" name="Google Shape;163;p22"/>
          <p:cNvSpPr txBox="1"/>
          <p:nvPr>
            <p:ph type="ctrTitle"/>
          </p:nvPr>
        </p:nvSpPr>
        <p:spPr>
          <a:xfrm flipH="1">
            <a:off x="457275" y="1931475"/>
            <a:ext cx="2875200" cy="129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4" name="Google Shape;164;p22"/>
          <p:cNvSpPr txBox="1"/>
          <p:nvPr>
            <p:ph idx="3" type="ctrTitle"/>
          </p:nvPr>
        </p:nvSpPr>
        <p:spPr>
          <a:xfrm>
            <a:off x="4838200" y="1336535"/>
            <a:ext cx="3242700" cy="26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5" name="Google Shape;165;p22"/>
          <p:cNvSpPr txBox="1"/>
          <p:nvPr>
            <p:ph idx="4" type="ctrTitle"/>
          </p:nvPr>
        </p:nvSpPr>
        <p:spPr>
          <a:xfrm>
            <a:off x="4838200" y="3626911"/>
            <a:ext cx="3242700" cy="26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pic>
        <p:nvPicPr>
          <p:cNvPr id="166" name="Google Shape;166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675" y="-53340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14675" y="3549775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2"/>
          <p:cNvSpPr/>
          <p:nvPr/>
        </p:nvSpPr>
        <p:spPr>
          <a:xfrm>
            <a:off x="4226350" y="2752750"/>
            <a:ext cx="4470600" cy="19434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22"/>
          <p:cNvSpPr/>
          <p:nvPr/>
        </p:nvSpPr>
        <p:spPr>
          <a:xfrm>
            <a:off x="4226350" y="441872"/>
            <a:ext cx="4470600" cy="19434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 text 5">
  <p:cSld name="CUSTOM_4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3"/>
          <p:cNvSpPr txBox="1"/>
          <p:nvPr>
            <p:ph idx="1" type="subTitle"/>
          </p:nvPr>
        </p:nvSpPr>
        <p:spPr>
          <a:xfrm>
            <a:off x="4390050" y="2938200"/>
            <a:ext cx="3405000" cy="174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73" name="Google Shape;173;p23"/>
          <p:cNvSpPr txBox="1"/>
          <p:nvPr>
            <p:ph type="ctrTitle"/>
          </p:nvPr>
        </p:nvSpPr>
        <p:spPr>
          <a:xfrm flipH="1">
            <a:off x="4114500" y="2004895"/>
            <a:ext cx="39561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174" name="Google Shape;174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823501" y="-1143550"/>
            <a:ext cx="4655626" cy="4200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311459" y="2523800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43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 txBox="1"/>
          <p:nvPr>
            <p:ph type="ctrTitle"/>
          </p:nvPr>
        </p:nvSpPr>
        <p:spPr>
          <a:xfrm>
            <a:off x="457200" y="517918"/>
            <a:ext cx="82296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9" name="Google Shape;179;p24"/>
          <p:cNvSpPr txBox="1"/>
          <p:nvPr>
            <p:ph idx="2" type="ctrTitle"/>
          </p:nvPr>
        </p:nvSpPr>
        <p:spPr>
          <a:xfrm>
            <a:off x="2750155" y="1492066"/>
            <a:ext cx="1570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80" name="Google Shape;180;p24"/>
          <p:cNvSpPr txBox="1"/>
          <p:nvPr>
            <p:ph idx="1" type="subTitle"/>
          </p:nvPr>
        </p:nvSpPr>
        <p:spPr>
          <a:xfrm>
            <a:off x="2750119" y="2192634"/>
            <a:ext cx="15702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81" name="Google Shape;181;p24"/>
          <p:cNvSpPr txBox="1"/>
          <p:nvPr>
            <p:ph idx="3" type="ctrTitle"/>
          </p:nvPr>
        </p:nvSpPr>
        <p:spPr>
          <a:xfrm>
            <a:off x="4800201" y="1497325"/>
            <a:ext cx="1570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82" name="Google Shape;182;p24"/>
          <p:cNvSpPr txBox="1"/>
          <p:nvPr>
            <p:ph idx="4" type="subTitle"/>
          </p:nvPr>
        </p:nvSpPr>
        <p:spPr>
          <a:xfrm>
            <a:off x="4800165" y="2192634"/>
            <a:ext cx="15702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83" name="Google Shape;183;p24"/>
          <p:cNvSpPr txBox="1"/>
          <p:nvPr>
            <p:ph idx="5" type="ctrTitle"/>
          </p:nvPr>
        </p:nvSpPr>
        <p:spPr>
          <a:xfrm>
            <a:off x="3794948" y="3219050"/>
            <a:ext cx="1570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84" name="Google Shape;184;p24"/>
          <p:cNvSpPr txBox="1"/>
          <p:nvPr>
            <p:ph idx="6" type="subTitle"/>
          </p:nvPr>
        </p:nvSpPr>
        <p:spPr>
          <a:xfrm>
            <a:off x="3753025" y="3910976"/>
            <a:ext cx="16539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pic>
        <p:nvPicPr>
          <p:cNvPr id="185" name="Google Shape;185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4"/>
          <p:cNvSpPr/>
          <p:nvPr/>
        </p:nvSpPr>
        <p:spPr>
          <a:xfrm rot="5400000">
            <a:off x="2534502" y="1090938"/>
            <a:ext cx="2001410" cy="17955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4"/>
          <p:cNvSpPr/>
          <p:nvPr/>
        </p:nvSpPr>
        <p:spPr>
          <a:xfrm rot="5400000">
            <a:off x="3566117" y="2781995"/>
            <a:ext cx="2001410" cy="17955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4"/>
          <p:cNvSpPr/>
          <p:nvPr/>
        </p:nvSpPr>
        <p:spPr>
          <a:xfrm rot="5400000">
            <a:off x="4584549" y="1090938"/>
            <a:ext cx="2001410" cy="17955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9" name="Google Shape;189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262630" y="2659235"/>
            <a:ext cx="2928524" cy="2642399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31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5"/>
          <p:cNvSpPr txBox="1"/>
          <p:nvPr>
            <p:ph type="ctrTitle"/>
          </p:nvPr>
        </p:nvSpPr>
        <p:spPr>
          <a:xfrm>
            <a:off x="457200" y="517918"/>
            <a:ext cx="82296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93" name="Google Shape;193;p25"/>
          <p:cNvSpPr txBox="1"/>
          <p:nvPr>
            <p:ph idx="2" type="ctrTitle"/>
          </p:nvPr>
        </p:nvSpPr>
        <p:spPr>
          <a:xfrm>
            <a:off x="3716190" y="2062575"/>
            <a:ext cx="1570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94" name="Google Shape;194;p25"/>
          <p:cNvSpPr txBox="1"/>
          <p:nvPr>
            <p:ph idx="1" type="subTitle"/>
          </p:nvPr>
        </p:nvSpPr>
        <p:spPr>
          <a:xfrm>
            <a:off x="3716190" y="2765019"/>
            <a:ext cx="15702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25"/>
          <p:cNvSpPr txBox="1"/>
          <p:nvPr>
            <p:ph idx="3" type="ctrTitle"/>
          </p:nvPr>
        </p:nvSpPr>
        <p:spPr>
          <a:xfrm>
            <a:off x="5910940" y="2066326"/>
            <a:ext cx="1570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96" name="Google Shape;196;p25"/>
          <p:cNvSpPr txBox="1"/>
          <p:nvPr>
            <p:ph idx="4" type="subTitle"/>
          </p:nvPr>
        </p:nvSpPr>
        <p:spPr>
          <a:xfrm>
            <a:off x="5910940" y="2866007"/>
            <a:ext cx="15702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25"/>
          <p:cNvSpPr txBox="1"/>
          <p:nvPr>
            <p:ph idx="5" type="ctrTitle"/>
          </p:nvPr>
        </p:nvSpPr>
        <p:spPr>
          <a:xfrm>
            <a:off x="1521440" y="2062585"/>
            <a:ext cx="1570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98" name="Google Shape;198;p25"/>
          <p:cNvSpPr txBox="1"/>
          <p:nvPr>
            <p:ph idx="6" type="subTitle"/>
          </p:nvPr>
        </p:nvSpPr>
        <p:spPr>
          <a:xfrm>
            <a:off x="1479590" y="2765029"/>
            <a:ext cx="16539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99" name="Google Shape;199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3138825" y="3806025"/>
            <a:ext cx="2957125" cy="2668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-339551" y="-408250"/>
            <a:ext cx="2494901" cy="2251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944449" y="-571400"/>
            <a:ext cx="2494901" cy="2251126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5"/>
          <p:cNvSpPr/>
          <p:nvPr/>
        </p:nvSpPr>
        <p:spPr>
          <a:xfrm>
            <a:off x="5653690" y="1619951"/>
            <a:ext cx="2084700" cy="19086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5"/>
          <p:cNvSpPr/>
          <p:nvPr/>
        </p:nvSpPr>
        <p:spPr>
          <a:xfrm>
            <a:off x="5843140" y="1793451"/>
            <a:ext cx="1705800" cy="15615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5"/>
          <p:cNvSpPr/>
          <p:nvPr/>
        </p:nvSpPr>
        <p:spPr>
          <a:xfrm>
            <a:off x="3458940" y="1619951"/>
            <a:ext cx="2084700" cy="19086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5"/>
          <p:cNvSpPr/>
          <p:nvPr/>
        </p:nvSpPr>
        <p:spPr>
          <a:xfrm>
            <a:off x="3648390" y="1793451"/>
            <a:ext cx="1705800" cy="15615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5"/>
          <p:cNvSpPr/>
          <p:nvPr/>
        </p:nvSpPr>
        <p:spPr>
          <a:xfrm>
            <a:off x="1264190" y="1619951"/>
            <a:ext cx="2084700" cy="19086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5"/>
          <p:cNvSpPr/>
          <p:nvPr/>
        </p:nvSpPr>
        <p:spPr>
          <a:xfrm>
            <a:off x="1453700" y="1793451"/>
            <a:ext cx="1705800" cy="15615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1">
  <p:cSld name="CUSTOM_37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6"/>
          <p:cNvSpPr txBox="1"/>
          <p:nvPr>
            <p:ph type="ctrTitle"/>
          </p:nvPr>
        </p:nvSpPr>
        <p:spPr>
          <a:xfrm>
            <a:off x="457200" y="517918"/>
            <a:ext cx="82296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11" name="Google Shape;211;p26"/>
          <p:cNvSpPr txBox="1"/>
          <p:nvPr>
            <p:ph idx="2" type="ctrTitle"/>
          </p:nvPr>
        </p:nvSpPr>
        <p:spPr>
          <a:xfrm>
            <a:off x="3675800" y="1638900"/>
            <a:ext cx="18414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12" name="Google Shape;212;p26"/>
          <p:cNvSpPr txBox="1"/>
          <p:nvPr>
            <p:ph idx="1" type="subTitle"/>
          </p:nvPr>
        </p:nvSpPr>
        <p:spPr>
          <a:xfrm>
            <a:off x="3675813" y="2100350"/>
            <a:ext cx="18414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13" name="Google Shape;213;p26"/>
          <p:cNvSpPr txBox="1"/>
          <p:nvPr>
            <p:ph idx="3" type="ctrTitle"/>
          </p:nvPr>
        </p:nvSpPr>
        <p:spPr>
          <a:xfrm>
            <a:off x="5921301" y="1628801"/>
            <a:ext cx="18183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14" name="Google Shape;214;p26"/>
          <p:cNvSpPr txBox="1"/>
          <p:nvPr>
            <p:ph idx="4" type="subTitle"/>
          </p:nvPr>
        </p:nvSpPr>
        <p:spPr>
          <a:xfrm>
            <a:off x="5898455" y="2074101"/>
            <a:ext cx="18414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15" name="Google Shape;215;p26"/>
          <p:cNvSpPr txBox="1"/>
          <p:nvPr>
            <p:ph idx="5" type="ctrTitle"/>
          </p:nvPr>
        </p:nvSpPr>
        <p:spPr>
          <a:xfrm>
            <a:off x="1413972" y="1638900"/>
            <a:ext cx="1888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16" name="Google Shape;216;p26"/>
          <p:cNvSpPr txBox="1"/>
          <p:nvPr>
            <p:ph idx="6" type="subTitle"/>
          </p:nvPr>
        </p:nvSpPr>
        <p:spPr>
          <a:xfrm>
            <a:off x="1416400" y="2100350"/>
            <a:ext cx="18831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pic>
        <p:nvPicPr>
          <p:cNvPr id="217" name="Google Shape;217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-339551" y="-408250"/>
            <a:ext cx="2494901" cy="2251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944449" y="-571400"/>
            <a:ext cx="2494901" cy="2251126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6"/>
          <p:cNvSpPr txBox="1"/>
          <p:nvPr>
            <p:ph idx="7" type="ctrTitle"/>
          </p:nvPr>
        </p:nvSpPr>
        <p:spPr>
          <a:xfrm>
            <a:off x="5920295" y="3212913"/>
            <a:ext cx="18414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20" name="Google Shape;220;p26"/>
          <p:cNvSpPr txBox="1"/>
          <p:nvPr>
            <p:ph idx="8" type="subTitle"/>
          </p:nvPr>
        </p:nvSpPr>
        <p:spPr>
          <a:xfrm>
            <a:off x="5920252" y="3658212"/>
            <a:ext cx="18414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21" name="Google Shape;221;p26"/>
          <p:cNvSpPr txBox="1"/>
          <p:nvPr>
            <p:ph idx="9" type="ctrTitle"/>
          </p:nvPr>
        </p:nvSpPr>
        <p:spPr>
          <a:xfrm>
            <a:off x="1413969" y="3212913"/>
            <a:ext cx="18414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22" name="Google Shape;222;p26"/>
          <p:cNvSpPr txBox="1"/>
          <p:nvPr>
            <p:ph idx="13" type="subTitle"/>
          </p:nvPr>
        </p:nvSpPr>
        <p:spPr>
          <a:xfrm>
            <a:off x="1413926" y="3658212"/>
            <a:ext cx="18414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23" name="Google Shape;223;p26"/>
          <p:cNvSpPr txBox="1"/>
          <p:nvPr>
            <p:ph idx="14" type="ctrTitle"/>
          </p:nvPr>
        </p:nvSpPr>
        <p:spPr>
          <a:xfrm>
            <a:off x="3675843" y="3212913"/>
            <a:ext cx="18414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24" name="Google Shape;224;p26"/>
          <p:cNvSpPr txBox="1"/>
          <p:nvPr>
            <p:ph idx="15" type="subTitle"/>
          </p:nvPr>
        </p:nvSpPr>
        <p:spPr>
          <a:xfrm>
            <a:off x="3675800" y="3658212"/>
            <a:ext cx="18414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25" name="Google Shape;225;p26"/>
          <p:cNvSpPr/>
          <p:nvPr/>
        </p:nvSpPr>
        <p:spPr>
          <a:xfrm>
            <a:off x="1366875" y="1705800"/>
            <a:ext cx="1982400" cy="11568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6"/>
          <p:cNvSpPr/>
          <p:nvPr/>
        </p:nvSpPr>
        <p:spPr>
          <a:xfrm>
            <a:off x="3607775" y="1705801"/>
            <a:ext cx="1982400" cy="11568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6"/>
          <p:cNvSpPr/>
          <p:nvPr/>
        </p:nvSpPr>
        <p:spPr>
          <a:xfrm>
            <a:off x="3607775" y="3263701"/>
            <a:ext cx="1982400" cy="11568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6"/>
          <p:cNvSpPr/>
          <p:nvPr/>
        </p:nvSpPr>
        <p:spPr>
          <a:xfrm>
            <a:off x="5848675" y="1705801"/>
            <a:ext cx="1982400" cy="11568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6"/>
          <p:cNvSpPr/>
          <p:nvPr/>
        </p:nvSpPr>
        <p:spPr>
          <a:xfrm>
            <a:off x="5848675" y="3263701"/>
            <a:ext cx="1982400" cy="11568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6"/>
          <p:cNvSpPr/>
          <p:nvPr/>
        </p:nvSpPr>
        <p:spPr>
          <a:xfrm>
            <a:off x="1366875" y="3263700"/>
            <a:ext cx="1982400" cy="11568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6">
  <p:cSld name="CUSTOM_40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7"/>
          <p:cNvSpPr txBox="1"/>
          <p:nvPr>
            <p:ph type="ctrTitle"/>
          </p:nvPr>
        </p:nvSpPr>
        <p:spPr>
          <a:xfrm>
            <a:off x="1242600" y="1830975"/>
            <a:ext cx="66588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34" name="Google Shape;234;p27"/>
          <p:cNvSpPr txBox="1"/>
          <p:nvPr>
            <p:ph idx="1" type="subTitle"/>
          </p:nvPr>
        </p:nvSpPr>
        <p:spPr>
          <a:xfrm>
            <a:off x="3106675" y="2632418"/>
            <a:ext cx="2930700" cy="12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cxnSp>
        <p:nvCxnSpPr>
          <p:cNvPr id="235" name="Google Shape;235;p27"/>
          <p:cNvCxnSpPr/>
          <p:nvPr/>
        </p:nvCxnSpPr>
        <p:spPr>
          <a:xfrm>
            <a:off x="3681150" y="2571750"/>
            <a:ext cx="17979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36" name="Google Shape;236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0" y="-962131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334325" y="2668625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7">
  <p:cSld name="CUSTOM_11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/>
          <p:cNvSpPr txBox="1"/>
          <p:nvPr>
            <p:ph type="ctrTitle"/>
          </p:nvPr>
        </p:nvSpPr>
        <p:spPr>
          <a:xfrm>
            <a:off x="1250675" y="1851425"/>
            <a:ext cx="66588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41" name="Google Shape;241;p28"/>
          <p:cNvSpPr txBox="1"/>
          <p:nvPr>
            <p:ph idx="1" type="subTitle"/>
          </p:nvPr>
        </p:nvSpPr>
        <p:spPr>
          <a:xfrm>
            <a:off x="3114750" y="2640476"/>
            <a:ext cx="2930700" cy="65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cxnSp>
        <p:nvCxnSpPr>
          <p:cNvPr id="242" name="Google Shape;242;p28"/>
          <p:cNvCxnSpPr/>
          <p:nvPr/>
        </p:nvCxnSpPr>
        <p:spPr>
          <a:xfrm>
            <a:off x="3681150" y="2571750"/>
            <a:ext cx="17979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43" name="Google Shape;243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100" y="2134944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5341285" y="-200131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8">
  <p:cSld name="CUSTOM_12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9"/>
          <p:cNvSpPr txBox="1"/>
          <p:nvPr>
            <p:ph type="ctrTitle"/>
          </p:nvPr>
        </p:nvSpPr>
        <p:spPr>
          <a:xfrm>
            <a:off x="1250675" y="2994425"/>
            <a:ext cx="66588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48" name="Google Shape;248;p29"/>
          <p:cNvSpPr txBox="1"/>
          <p:nvPr>
            <p:ph idx="1" type="subTitle"/>
          </p:nvPr>
        </p:nvSpPr>
        <p:spPr>
          <a:xfrm>
            <a:off x="3114750" y="3631076"/>
            <a:ext cx="2930700" cy="65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pic>
        <p:nvPicPr>
          <p:cNvPr id="249" name="Google Shape;249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5341286" y="0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150" y="0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44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0"/>
          <p:cNvSpPr txBox="1"/>
          <p:nvPr>
            <p:ph type="title"/>
          </p:nvPr>
        </p:nvSpPr>
        <p:spPr>
          <a:xfrm>
            <a:off x="457200" y="453668"/>
            <a:ext cx="8229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54" name="Google Shape;254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6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0"/>
          <p:cNvSpPr txBox="1"/>
          <p:nvPr>
            <p:ph idx="1" type="subTitle"/>
          </p:nvPr>
        </p:nvSpPr>
        <p:spPr>
          <a:xfrm>
            <a:off x="1638300" y="3524733"/>
            <a:ext cx="1381200" cy="8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30"/>
          <p:cNvSpPr txBox="1"/>
          <p:nvPr>
            <p:ph idx="2" type="subTitle"/>
          </p:nvPr>
        </p:nvSpPr>
        <p:spPr>
          <a:xfrm>
            <a:off x="3104700" y="3514233"/>
            <a:ext cx="13971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30"/>
          <p:cNvSpPr txBox="1"/>
          <p:nvPr>
            <p:ph idx="3" type="subTitle"/>
          </p:nvPr>
        </p:nvSpPr>
        <p:spPr>
          <a:xfrm>
            <a:off x="4571100" y="3511408"/>
            <a:ext cx="13812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8" name="Google Shape;258;p30"/>
          <p:cNvSpPr txBox="1"/>
          <p:nvPr>
            <p:ph idx="4" type="subTitle"/>
          </p:nvPr>
        </p:nvSpPr>
        <p:spPr>
          <a:xfrm>
            <a:off x="6023400" y="3529870"/>
            <a:ext cx="13971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9" name="Google Shape;259;p30"/>
          <p:cNvSpPr txBox="1"/>
          <p:nvPr>
            <p:ph idx="5" type="subTitle"/>
          </p:nvPr>
        </p:nvSpPr>
        <p:spPr>
          <a:xfrm>
            <a:off x="1638300" y="3196233"/>
            <a:ext cx="13971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60" name="Google Shape;260;p30"/>
          <p:cNvSpPr txBox="1"/>
          <p:nvPr>
            <p:ph idx="6" type="subTitle"/>
          </p:nvPr>
        </p:nvSpPr>
        <p:spPr>
          <a:xfrm>
            <a:off x="3104700" y="3196233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61" name="Google Shape;261;p30"/>
          <p:cNvSpPr txBox="1"/>
          <p:nvPr>
            <p:ph idx="7" type="subTitle"/>
          </p:nvPr>
        </p:nvSpPr>
        <p:spPr>
          <a:xfrm>
            <a:off x="4571999" y="3196233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62" name="Google Shape;262;p30"/>
          <p:cNvSpPr txBox="1"/>
          <p:nvPr>
            <p:ph idx="8" type="subTitle"/>
          </p:nvPr>
        </p:nvSpPr>
        <p:spPr>
          <a:xfrm>
            <a:off x="6037498" y="3196233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63" name="Google Shape;263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" name="Google Shape;24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80849" y="-92389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7251655" y="398810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"/>
          <p:cNvSpPr txBox="1"/>
          <p:nvPr>
            <p:ph type="ctrTitle"/>
          </p:nvPr>
        </p:nvSpPr>
        <p:spPr>
          <a:xfrm flipH="1">
            <a:off x="502200" y="445025"/>
            <a:ext cx="81846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" name="Google Shape;27;p4"/>
          <p:cNvSpPr txBox="1"/>
          <p:nvPr>
            <p:ph idx="1" type="subTitle"/>
          </p:nvPr>
        </p:nvSpPr>
        <p:spPr>
          <a:xfrm>
            <a:off x="1255350" y="1454625"/>
            <a:ext cx="6633300" cy="324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AutoNum type="arabicPeriod"/>
              <a:defRPr sz="1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2">
  <p:cSld name="CUSTOM_45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1"/>
          <p:cNvSpPr txBox="1"/>
          <p:nvPr>
            <p:ph type="ctrTitle"/>
          </p:nvPr>
        </p:nvSpPr>
        <p:spPr>
          <a:xfrm flipH="1">
            <a:off x="457200" y="449368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266" name="Google Shape;266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43313" y="-695298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12" y="-695298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1"/>
          <p:cNvSpPr txBox="1"/>
          <p:nvPr>
            <p:ph idx="1" type="subTitle"/>
          </p:nvPr>
        </p:nvSpPr>
        <p:spPr>
          <a:xfrm>
            <a:off x="540000" y="3527280"/>
            <a:ext cx="1381200" cy="8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69" name="Google Shape;269;p31"/>
          <p:cNvSpPr txBox="1"/>
          <p:nvPr>
            <p:ph idx="2" type="subTitle"/>
          </p:nvPr>
        </p:nvSpPr>
        <p:spPr>
          <a:xfrm>
            <a:off x="2741438" y="2077288"/>
            <a:ext cx="13971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70" name="Google Shape;270;p31"/>
          <p:cNvSpPr txBox="1"/>
          <p:nvPr>
            <p:ph idx="3" type="subTitle"/>
          </p:nvPr>
        </p:nvSpPr>
        <p:spPr>
          <a:xfrm>
            <a:off x="5033512" y="3516526"/>
            <a:ext cx="13812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71" name="Google Shape;271;p31"/>
          <p:cNvSpPr txBox="1"/>
          <p:nvPr>
            <p:ph idx="4" type="subTitle"/>
          </p:nvPr>
        </p:nvSpPr>
        <p:spPr>
          <a:xfrm>
            <a:off x="7214825" y="2077856"/>
            <a:ext cx="13971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72" name="Google Shape;272;p31"/>
          <p:cNvSpPr txBox="1"/>
          <p:nvPr>
            <p:ph idx="5" type="subTitle"/>
          </p:nvPr>
        </p:nvSpPr>
        <p:spPr>
          <a:xfrm>
            <a:off x="532050" y="3198780"/>
            <a:ext cx="13971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73" name="Google Shape;273;p31"/>
          <p:cNvSpPr txBox="1"/>
          <p:nvPr>
            <p:ph idx="6" type="subTitle"/>
          </p:nvPr>
        </p:nvSpPr>
        <p:spPr>
          <a:xfrm>
            <a:off x="2749388" y="1759288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74" name="Google Shape;274;p31"/>
          <p:cNvSpPr txBox="1"/>
          <p:nvPr>
            <p:ph idx="7" type="subTitle"/>
          </p:nvPr>
        </p:nvSpPr>
        <p:spPr>
          <a:xfrm>
            <a:off x="5033512" y="3201351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75" name="Google Shape;275;p31"/>
          <p:cNvSpPr txBox="1"/>
          <p:nvPr>
            <p:ph idx="8" type="subTitle"/>
          </p:nvPr>
        </p:nvSpPr>
        <p:spPr>
          <a:xfrm>
            <a:off x="7222775" y="1765255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76" name="Google Shape;276;p31"/>
          <p:cNvSpPr/>
          <p:nvPr/>
        </p:nvSpPr>
        <p:spPr>
          <a:xfrm>
            <a:off x="2774288" y="2968200"/>
            <a:ext cx="1331400" cy="12609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31"/>
          <p:cNvSpPr/>
          <p:nvPr/>
        </p:nvSpPr>
        <p:spPr>
          <a:xfrm>
            <a:off x="5058412" y="1896175"/>
            <a:ext cx="1331400" cy="12609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31"/>
          <p:cNvSpPr/>
          <p:nvPr/>
        </p:nvSpPr>
        <p:spPr>
          <a:xfrm>
            <a:off x="7247675" y="2968200"/>
            <a:ext cx="1331400" cy="12609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31"/>
          <p:cNvSpPr/>
          <p:nvPr/>
        </p:nvSpPr>
        <p:spPr>
          <a:xfrm>
            <a:off x="564900" y="1896175"/>
            <a:ext cx="1331400" cy="12609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3">
  <p:cSld name="CUSTOM_46"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2"/>
          <p:cNvSpPr txBox="1"/>
          <p:nvPr>
            <p:ph type="ctrTitle"/>
          </p:nvPr>
        </p:nvSpPr>
        <p:spPr>
          <a:xfrm flipH="1">
            <a:off x="457200" y="449368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283" name="Google Shape;283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43313" y="-695298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12" y="-695298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2"/>
          <p:cNvSpPr txBox="1"/>
          <p:nvPr>
            <p:ph idx="1" type="subTitle"/>
          </p:nvPr>
        </p:nvSpPr>
        <p:spPr>
          <a:xfrm>
            <a:off x="871700" y="2932300"/>
            <a:ext cx="1365600" cy="8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32"/>
          <p:cNvSpPr txBox="1"/>
          <p:nvPr>
            <p:ph idx="2" type="subTitle"/>
          </p:nvPr>
        </p:nvSpPr>
        <p:spPr>
          <a:xfrm>
            <a:off x="2957400" y="2914675"/>
            <a:ext cx="13971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87" name="Google Shape;287;p32"/>
          <p:cNvSpPr txBox="1"/>
          <p:nvPr>
            <p:ph idx="3" type="subTitle"/>
          </p:nvPr>
        </p:nvSpPr>
        <p:spPr>
          <a:xfrm>
            <a:off x="5026550" y="2911563"/>
            <a:ext cx="13812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32"/>
          <p:cNvSpPr txBox="1"/>
          <p:nvPr>
            <p:ph idx="4" type="subTitle"/>
          </p:nvPr>
        </p:nvSpPr>
        <p:spPr>
          <a:xfrm>
            <a:off x="7080700" y="2906381"/>
            <a:ext cx="13971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89" name="Google Shape;289;p32"/>
          <p:cNvSpPr txBox="1"/>
          <p:nvPr>
            <p:ph idx="5" type="subTitle"/>
          </p:nvPr>
        </p:nvSpPr>
        <p:spPr>
          <a:xfrm>
            <a:off x="871700" y="2603800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90" name="Google Shape;290;p32"/>
          <p:cNvSpPr txBox="1"/>
          <p:nvPr>
            <p:ph idx="6" type="subTitle"/>
          </p:nvPr>
        </p:nvSpPr>
        <p:spPr>
          <a:xfrm>
            <a:off x="2957400" y="2596675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91" name="Google Shape;291;p32"/>
          <p:cNvSpPr txBox="1"/>
          <p:nvPr>
            <p:ph idx="7" type="subTitle"/>
          </p:nvPr>
        </p:nvSpPr>
        <p:spPr>
          <a:xfrm>
            <a:off x="5027449" y="2596388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92" name="Google Shape;292;p32"/>
          <p:cNvSpPr txBox="1"/>
          <p:nvPr>
            <p:ph idx="8" type="subTitle"/>
          </p:nvPr>
        </p:nvSpPr>
        <p:spPr>
          <a:xfrm>
            <a:off x="7094798" y="2593780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93" name="Google Shape;293;p32"/>
          <p:cNvSpPr/>
          <p:nvPr/>
        </p:nvSpPr>
        <p:spPr>
          <a:xfrm>
            <a:off x="4824854" y="1809750"/>
            <a:ext cx="1771800" cy="20004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32"/>
          <p:cNvSpPr/>
          <p:nvPr/>
        </p:nvSpPr>
        <p:spPr>
          <a:xfrm>
            <a:off x="676400" y="1809750"/>
            <a:ext cx="1771800" cy="20004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32"/>
          <p:cNvSpPr/>
          <p:nvPr/>
        </p:nvSpPr>
        <p:spPr>
          <a:xfrm>
            <a:off x="2762097" y="1809750"/>
            <a:ext cx="1771800" cy="20004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32"/>
          <p:cNvSpPr/>
          <p:nvPr/>
        </p:nvSpPr>
        <p:spPr>
          <a:xfrm>
            <a:off x="6885386" y="1809750"/>
            <a:ext cx="1771800" cy="20004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32"/>
          <p:cNvSpPr/>
          <p:nvPr/>
        </p:nvSpPr>
        <p:spPr>
          <a:xfrm>
            <a:off x="457200" y="1669026"/>
            <a:ext cx="767128" cy="663708"/>
          </a:xfrm>
          <a:custGeom>
            <a:rect b="b" l="l" r="r" t="t"/>
            <a:pathLst>
              <a:path extrusionOk="0" h="27692" w="32007">
                <a:moveTo>
                  <a:pt x="8016" y="0"/>
                </a:moveTo>
                <a:lnTo>
                  <a:pt x="0" y="13846"/>
                </a:lnTo>
                <a:lnTo>
                  <a:pt x="8016" y="27692"/>
                </a:lnTo>
                <a:lnTo>
                  <a:pt x="23990" y="27692"/>
                </a:lnTo>
                <a:lnTo>
                  <a:pt x="32006" y="13846"/>
                </a:lnTo>
                <a:lnTo>
                  <a:pt x="2399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32"/>
          <p:cNvSpPr/>
          <p:nvPr/>
        </p:nvSpPr>
        <p:spPr>
          <a:xfrm>
            <a:off x="2548551" y="1671756"/>
            <a:ext cx="767128" cy="663708"/>
          </a:xfrm>
          <a:custGeom>
            <a:rect b="b" l="l" r="r" t="t"/>
            <a:pathLst>
              <a:path extrusionOk="0" h="27692" w="32007">
                <a:moveTo>
                  <a:pt x="8016" y="0"/>
                </a:moveTo>
                <a:lnTo>
                  <a:pt x="0" y="13846"/>
                </a:lnTo>
                <a:lnTo>
                  <a:pt x="8016" y="27692"/>
                </a:lnTo>
                <a:lnTo>
                  <a:pt x="23990" y="27692"/>
                </a:lnTo>
                <a:lnTo>
                  <a:pt x="32006" y="13846"/>
                </a:lnTo>
                <a:lnTo>
                  <a:pt x="2399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32"/>
          <p:cNvSpPr/>
          <p:nvPr/>
        </p:nvSpPr>
        <p:spPr>
          <a:xfrm>
            <a:off x="4618345" y="1663035"/>
            <a:ext cx="767128" cy="663708"/>
          </a:xfrm>
          <a:custGeom>
            <a:rect b="b" l="l" r="r" t="t"/>
            <a:pathLst>
              <a:path extrusionOk="0" h="27692" w="32007">
                <a:moveTo>
                  <a:pt x="8016" y="0"/>
                </a:moveTo>
                <a:lnTo>
                  <a:pt x="0" y="13846"/>
                </a:lnTo>
                <a:lnTo>
                  <a:pt x="8016" y="27692"/>
                </a:lnTo>
                <a:lnTo>
                  <a:pt x="23990" y="27692"/>
                </a:lnTo>
                <a:lnTo>
                  <a:pt x="32006" y="13846"/>
                </a:lnTo>
                <a:lnTo>
                  <a:pt x="2399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32"/>
          <p:cNvSpPr/>
          <p:nvPr/>
        </p:nvSpPr>
        <p:spPr>
          <a:xfrm>
            <a:off x="6684933" y="1667766"/>
            <a:ext cx="767128" cy="663708"/>
          </a:xfrm>
          <a:custGeom>
            <a:rect b="b" l="l" r="r" t="t"/>
            <a:pathLst>
              <a:path extrusionOk="0" h="27692" w="32007">
                <a:moveTo>
                  <a:pt x="8016" y="0"/>
                </a:moveTo>
                <a:lnTo>
                  <a:pt x="0" y="13846"/>
                </a:lnTo>
                <a:lnTo>
                  <a:pt x="8016" y="27692"/>
                </a:lnTo>
                <a:lnTo>
                  <a:pt x="23990" y="27692"/>
                </a:lnTo>
                <a:lnTo>
                  <a:pt x="32006" y="13846"/>
                </a:lnTo>
                <a:lnTo>
                  <a:pt x="2399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4">
  <p:cSld name="CUSTOM_47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2440291" y="376148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94051" y="3761485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3"/>
          <p:cNvSpPr txBox="1"/>
          <p:nvPr>
            <p:ph type="ctrTitle"/>
          </p:nvPr>
        </p:nvSpPr>
        <p:spPr>
          <a:xfrm flipH="1">
            <a:off x="540000" y="452237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6" name="Google Shape;306;p33"/>
          <p:cNvSpPr txBox="1"/>
          <p:nvPr>
            <p:ph idx="1" type="subTitle"/>
          </p:nvPr>
        </p:nvSpPr>
        <p:spPr>
          <a:xfrm>
            <a:off x="905500" y="2764675"/>
            <a:ext cx="14385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07" name="Google Shape;307;p33"/>
          <p:cNvSpPr txBox="1"/>
          <p:nvPr>
            <p:ph idx="2" type="subTitle"/>
          </p:nvPr>
        </p:nvSpPr>
        <p:spPr>
          <a:xfrm>
            <a:off x="2896725" y="2761596"/>
            <a:ext cx="13971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08" name="Google Shape;308;p33"/>
          <p:cNvSpPr txBox="1"/>
          <p:nvPr>
            <p:ph idx="3" type="subTitle"/>
          </p:nvPr>
        </p:nvSpPr>
        <p:spPr>
          <a:xfrm>
            <a:off x="4879150" y="2761049"/>
            <a:ext cx="13812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09" name="Google Shape;309;p33"/>
          <p:cNvSpPr txBox="1"/>
          <p:nvPr>
            <p:ph idx="4" type="subTitle"/>
          </p:nvPr>
        </p:nvSpPr>
        <p:spPr>
          <a:xfrm>
            <a:off x="6833675" y="2760900"/>
            <a:ext cx="13971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10" name="Google Shape;310;p33"/>
          <p:cNvSpPr txBox="1"/>
          <p:nvPr>
            <p:ph idx="5" type="subTitle"/>
          </p:nvPr>
        </p:nvSpPr>
        <p:spPr>
          <a:xfrm>
            <a:off x="926600" y="2449250"/>
            <a:ext cx="14385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11" name="Google Shape;311;p33"/>
          <p:cNvSpPr txBox="1"/>
          <p:nvPr>
            <p:ph idx="6" type="subTitle"/>
          </p:nvPr>
        </p:nvSpPr>
        <p:spPr>
          <a:xfrm>
            <a:off x="2896724" y="2443588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12" name="Google Shape;312;p33"/>
          <p:cNvSpPr txBox="1"/>
          <p:nvPr>
            <p:ph idx="7" type="subTitle"/>
          </p:nvPr>
        </p:nvSpPr>
        <p:spPr>
          <a:xfrm>
            <a:off x="4880055" y="2445872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13" name="Google Shape;313;p33"/>
          <p:cNvSpPr txBox="1"/>
          <p:nvPr>
            <p:ph idx="8" type="subTitle"/>
          </p:nvPr>
        </p:nvSpPr>
        <p:spPr>
          <a:xfrm>
            <a:off x="6847773" y="2448299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14" name="Google Shape;314;p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3">
  <p:cSld name="CUSTOM_48"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4"/>
          <p:cNvSpPr txBox="1"/>
          <p:nvPr>
            <p:ph type="ctrTitle"/>
          </p:nvPr>
        </p:nvSpPr>
        <p:spPr>
          <a:xfrm flipH="1">
            <a:off x="540000" y="448619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317" name="Google Shape;317;p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34"/>
          <p:cNvSpPr txBox="1"/>
          <p:nvPr>
            <p:ph idx="1" type="subTitle"/>
          </p:nvPr>
        </p:nvSpPr>
        <p:spPr>
          <a:xfrm>
            <a:off x="1526019" y="2570265"/>
            <a:ext cx="18129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19" name="Google Shape;319;p34"/>
          <p:cNvSpPr txBox="1"/>
          <p:nvPr>
            <p:ph idx="2" type="subTitle"/>
          </p:nvPr>
        </p:nvSpPr>
        <p:spPr>
          <a:xfrm>
            <a:off x="3635401" y="2570272"/>
            <a:ext cx="18732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20" name="Google Shape;320;p34"/>
          <p:cNvSpPr txBox="1"/>
          <p:nvPr>
            <p:ph idx="3" type="subTitle"/>
          </p:nvPr>
        </p:nvSpPr>
        <p:spPr>
          <a:xfrm>
            <a:off x="5797968" y="2559605"/>
            <a:ext cx="18507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21" name="Google Shape;321;p34"/>
          <p:cNvSpPr txBox="1"/>
          <p:nvPr>
            <p:ph idx="4" type="subTitle"/>
          </p:nvPr>
        </p:nvSpPr>
        <p:spPr>
          <a:xfrm>
            <a:off x="1526019" y="3166668"/>
            <a:ext cx="1812900" cy="46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22" name="Google Shape;322;p34"/>
          <p:cNvSpPr txBox="1"/>
          <p:nvPr>
            <p:ph idx="5" type="subTitle"/>
          </p:nvPr>
        </p:nvSpPr>
        <p:spPr>
          <a:xfrm>
            <a:off x="3646051" y="3166668"/>
            <a:ext cx="1851900" cy="46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23" name="Google Shape;323;p34"/>
          <p:cNvSpPr txBox="1"/>
          <p:nvPr>
            <p:ph idx="6" type="subTitle"/>
          </p:nvPr>
        </p:nvSpPr>
        <p:spPr>
          <a:xfrm>
            <a:off x="5797968" y="3170098"/>
            <a:ext cx="1850700" cy="46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24" name="Google Shape;324;p34"/>
          <p:cNvSpPr/>
          <p:nvPr/>
        </p:nvSpPr>
        <p:spPr>
          <a:xfrm rot="5400000">
            <a:off x="1077063" y="1815559"/>
            <a:ext cx="2710575" cy="21396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34"/>
          <p:cNvSpPr/>
          <p:nvPr/>
        </p:nvSpPr>
        <p:spPr>
          <a:xfrm rot="5400000">
            <a:off x="3216713" y="1815559"/>
            <a:ext cx="2710575" cy="21396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34"/>
          <p:cNvSpPr/>
          <p:nvPr/>
        </p:nvSpPr>
        <p:spPr>
          <a:xfrm rot="5400000">
            <a:off x="5356363" y="1815559"/>
            <a:ext cx="2710575" cy="21396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4">
  <p:cSld name="CUSTOM_49"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oogle Shape;329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25279" y="-469300"/>
            <a:ext cx="3071650" cy="277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605746" y="-468167"/>
            <a:ext cx="3071650" cy="2771549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35"/>
          <p:cNvSpPr txBox="1"/>
          <p:nvPr>
            <p:ph type="ctrTitle"/>
          </p:nvPr>
        </p:nvSpPr>
        <p:spPr>
          <a:xfrm flipH="1">
            <a:off x="457200" y="452225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2" name="Google Shape;332;p35"/>
          <p:cNvSpPr txBox="1"/>
          <p:nvPr>
            <p:ph idx="1" type="subTitle"/>
          </p:nvPr>
        </p:nvSpPr>
        <p:spPr>
          <a:xfrm>
            <a:off x="560206" y="2951258"/>
            <a:ext cx="23865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33" name="Google Shape;333;p35"/>
          <p:cNvSpPr txBox="1"/>
          <p:nvPr>
            <p:ph idx="2" type="subTitle"/>
          </p:nvPr>
        </p:nvSpPr>
        <p:spPr>
          <a:xfrm>
            <a:off x="3390622" y="2951265"/>
            <a:ext cx="23805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34" name="Google Shape;334;p35"/>
          <p:cNvSpPr txBox="1"/>
          <p:nvPr>
            <p:ph idx="3" type="subTitle"/>
          </p:nvPr>
        </p:nvSpPr>
        <p:spPr>
          <a:xfrm>
            <a:off x="6232531" y="2953683"/>
            <a:ext cx="23670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35" name="Google Shape;335;p35"/>
          <p:cNvSpPr txBox="1"/>
          <p:nvPr>
            <p:ph idx="4" type="subTitle"/>
          </p:nvPr>
        </p:nvSpPr>
        <p:spPr>
          <a:xfrm>
            <a:off x="560200" y="3571274"/>
            <a:ext cx="2386500" cy="39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36" name="Google Shape;336;p35"/>
          <p:cNvSpPr txBox="1"/>
          <p:nvPr>
            <p:ph idx="5" type="subTitle"/>
          </p:nvPr>
        </p:nvSpPr>
        <p:spPr>
          <a:xfrm>
            <a:off x="3404151" y="3571274"/>
            <a:ext cx="2353500" cy="39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37" name="Google Shape;337;p35"/>
          <p:cNvSpPr txBox="1"/>
          <p:nvPr>
            <p:ph idx="6" type="subTitle"/>
          </p:nvPr>
        </p:nvSpPr>
        <p:spPr>
          <a:xfrm>
            <a:off x="6232531" y="3561605"/>
            <a:ext cx="23670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38" name="Google Shape;338;p35"/>
          <p:cNvSpPr txBox="1"/>
          <p:nvPr>
            <p:ph idx="7" type="subTitle"/>
          </p:nvPr>
        </p:nvSpPr>
        <p:spPr>
          <a:xfrm>
            <a:off x="540000" y="2580087"/>
            <a:ext cx="23865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39" name="Google Shape;339;p35"/>
          <p:cNvSpPr txBox="1"/>
          <p:nvPr>
            <p:ph idx="8" type="subTitle"/>
          </p:nvPr>
        </p:nvSpPr>
        <p:spPr>
          <a:xfrm>
            <a:off x="3384649" y="2580087"/>
            <a:ext cx="23535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40" name="Google Shape;340;p35"/>
          <p:cNvSpPr txBox="1"/>
          <p:nvPr>
            <p:ph idx="9" type="subTitle"/>
          </p:nvPr>
        </p:nvSpPr>
        <p:spPr>
          <a:xfrm>
            <a:off x="6212900" y="2583512"/>
            <a:ext cx="23670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41" name="Google Shape;341;p35"/>
          <p:cNvSpPr/>
          <p:nvPr/>
        </p:nvSpPr>
        <p:spPr>
          <a:xfrm>
            <a:off x="6120000" y="2551773"/>
            <a:ext cx="2560200" cy="10677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35"/>
          <p:cNvSpPr/>
          <p:nvPr/>
        </p:nvSpPr>
        <p:spPr>
          <a:xfrm>
            <a:off x="3291900" y="2551782"/>
            <a:ext cx="2560200" cy="10677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35"/>
          <p:cNvSpPr/>
          <p:nvPr/>
        </p:nvSpPr>
        <p:spPr>
          <a:xfrm>
            <a:off x="463800" y="2551773"/>
            <a:ext cx="2560200" cy="10677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35"/>
          <p:cNvSpPr txBox="1"/>
          <p:nvPr/>
        </p:nvSpPr>
        <p:spPr>
          <a:xfrm>
            <a:off x="6123563" y="3619448"/>
            <a:ext cx="2553300" cy="345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67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Squada One"/>
              <a:ea typeface="Squada One"/>
              <a:cs typeface="Squada One"/>
              <a:sym typeface="Squada One"/>
            </a:endParaRPr>
          </a:p>
        </p:txBody>
      </p:sp>
      <p:sp>
        <p:nvSpPr>
          <p:cNvPr id="345" name="Google Shape;345;p35"/>
          <p:cNvSpPr txBox="1"/>
          <p:nvPr/>
        </p:nvSpPr>
        <p:spPr>
          <a:xfrm>
            <a:off x="467363" y="3619448"/>
            <a:ext cx="2553300" cy="345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67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Squada One"/>
              <a:ea typeface="Squada One"/>
              <a:cs typeface="Squada One"/>
              <a:sym typeface="Squada One"/>
            </a:endParaRPr>
          </a:p>
        </p:txBody>
      </p:sp>
      <p:sp>
        <p:nvSpPr>
          <p:cNvPr id="346" name="Google Shape;346;p35"/>
          <p:cNvSpPr txBox="1"/>
          <p:nvPr/>
        </p:nvSpPr>
        <p:spPr>
          <a:xfrm>
            <a:off x="3295463" y="3619454"/>
            <a:ext cx="2553300" cy="34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67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Squada One"/>
              <a:ea typeface="Squada One"/>
              <a:cs typeface="Squada One"/>
              <a:sym typeface="Squada One"/>
            </a:endParaRPr>
          </a:p>
        </p:txBody>
      </p:sp>
      <p:sp>
        <p:nvSpPr>
          <p:cNvPr id="347" name="Google Shape;347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3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6"/>
          <p:cNvSpPr txBox="1"/>
          <p:nvPr>
            <p:ph type="ctrTitle"/>
          </p:nvPr>
        </p:nvSpPr>
        <p:spPr>
          <a:xfrm flipH="1">
            <a:off x="457200" y="449368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350" name="Google Shape;350;p3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43313" y="-695298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3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12" y="-695298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4"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7"/>
          <p:cNvSpPr txBox="1"/>
          <p:nvPr>
            <p:ph type="ctrTitle"/>
          </p:nvPr>
        </p:nvSpPr>
        <p:spPr>
          <a:xfrm flipH="1">
            <a:off x="457200" y="44438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355" name="Google Shape;355;p3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6"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3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25279" y="-316900"/>
            <a:ext cx="3071650" cy="277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605746" y="-315767"/>
            <a:ext cx="3071650" cy="2771549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38"/>
          <p:cNvSpPr txBox="1"/>
          <p:nvPr>
            <p:ph type="ctrTitle"/>
          </p:nvPr>
        </p:nvSpPr>
        <p:spPr>
          <a:xfrm flipH="1">
            <a:off x="540000" y="441718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1" name="Google Shape;361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5">
  <p:cSld name="CUSTOM_50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6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39"/>
          <p:cNvSpPr txBox="1"/>
          <p:nvPr>
            <p:ph type="ctrTitle"/>
          </p:nvPr>
        </p:nvSpPr>
        <p:spPr>
          <a:xfrm flipH="1">
            <a:off x="457200" y="45223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5" name="Google Shape;365;p39"/>
          <p:cNvSpPr txBox="1"/>
          <p:nvPr>
            <p:ph idx="1" type="subTitle"/>
          </p:nvPr>
        </p:nvSpPr>
        <p:spPr>
          <a:xfrm>
            <a:off x="1203833" y="2719326"/>
            <a:ext cx="22401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66" name="Google Shape;366;p39"/>
          <p:cNvSpPr txBox="1"/>
          <p:nvPr>
            <p:ph idx="2" type="subTitle"/>
          </p:nvPr>
        </p:nvSpPr>
        <p:spPr>
          <a:xfrm>
            <a:off x="4766489" y="3583682"/>
            <a:ext cx="22992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67" name="Google Shape;367;p39"/>
          <p:cNvSpPr txBox="1"/>
          <p:nvPr>
            <p:ph idx="3" type="subTitle"/>
          </p:nvPr>
        </p:nvSpPr>
        <p:spPr>
          <a:xfrm>
            <a:off x="4772499" y="1802770"/>
            <a:ext cx="22992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68" name="Google Shape;368;p39"/>
          <p:cNvSpPr txBox="1"/>
          <p:nvPr>
            <p:ph idx="4" type="subTitle"/>
          </p:nvPr>
        </p:nvSpPr>
        <p:spPr>
          <a:xfrm>
            <a:off x="1203833" y="2196338"/>
            <a:ext cx="22401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69" name="Google Shape;369;p39"/>
          <p:cNvSpPr txBox="1"/>
          <p:nvPr>
            <p:ph idx="5" type="subTitle"/>
          </p:nvPr>
        </p:nvSpPr>
        <p:spPr>
          <a:xfrm>
            <a:off x="4798042" y="3079150"/>
            <a:ext cx="22731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70" name="Google Shape;370;p39"/>
          <p:cNvSpPr txBox="1"/>
          <p:nvPr>
            <p:ph idx="6" type="subTitle"/>
          </p:nvPr>
        </p:nvSpPr>
        <p:spPr>
          <a:xfrm>
            <a:off x="4772499" y="1272083"/>
            <a:ext cx="2299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71" name="Google Shape;371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6">
  <p:cSld name="CUSTOM_51"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40"/>
          <p:cNvSpPr txBox="1"/>
          <p:nvPr>
            <p:ph type="ctrTitle"/>
          </p:nvPr>
        </p:nvSpPr>
        <p:spPr>
          <a:xfrm flipH="1">
            <a:off x="457200" y="43704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374" name="Google Shape;374;p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2440291" y="391388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94051" y="391388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-540059" y="-586073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96724" y="-590242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40"/>
          <p:cNvSpPr txBox="1"/>
          <p:nvPr>
            <p:ph idx="1" type="subTitle"/>
          </p:nvPr>
        </p:nvSpPr>
        <p:spPr>
          <a:xfrm>
            <a:off x="672350" y="1887930"/>
            <a:ext cx="19566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79" name="Google Shape;379;p40"/>
          <p:cNvSpPr txBox="1"/>
          <p:nvPr>
            <p:ph idx="2" type="subTitle"/>
          </p:nvPr>
        </p:nvSpPr>
        <p:spPr>
          <a:xfrm>
            <a:off x="3580500" y="3409864"/>
            <a:ext cx="19566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80" name="Google Shape;380;p40"/>
          <p:cNvSpPr txBox="1"/>
          <p:nvPr>
            <p:ph idx="3" type="subTitle"/>
          </p:nvPr>
        </p:nvSpPr>
        <p:spPr>
          <a:xfrm>
            <a:off x="6515100" y="1895625"/>
            <a:ext cx="19344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81" name="Google Shape;381;p40"/>
          <p:cNvSpPr txBox="1"/>
          <p:nvPr>
            <p:ph idx="4" type="subTitle"/>
          </p:nvPr>
        </p:nvSpPr>
        <p:spPr>
          <a:xfrm>
            <a:off x="683450" y="1561974"/>
            <a:ext cx="19344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82" name="Google Shape;382;p40"/>
          <p:cNvSpPr txBox="1"/>
          <p:nvPr>
            <p:ph idx="5" type="subTitle"/>
          </p:nvPr>
        </p:nvSpPr>
        <p:spPr>
          <a:xfrm>
            <a:off x="3591600" y="3070826"/>
            <a:ext cx="19344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83" name="Google Shape;383;p40"/>
          <p:cNvSpPr txBox="1"/>
          <p:nvPr>
            <p:ph idx="6" type="subTitle"/>
          </p:nvPr>
        </p:nvSpPr>
        <p:spPr>
          <a:xfrm>
            <a:off x="6515100" y="1561974"/>
            <a:ext cx="19344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84" name="Google Shape;384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" name="Google Shape;30;p5"/>
          <p:cNvSpPr txBox="1"/>
          <p:nvPr>
            <p:ph idx="1" type="subTitle"/>
          </p:nvPr>
        </p:nvSpPr>
        <p:spPr>
          <a:xfrm>
            <a:off x="2336850" y="2792565"/>
            <a:ext cx="2085600" cy="119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31" name="Google Shape;31;p5"/>
          <p:cNvSpPr txBox="1"/>
          <p:nvPr>
            <p:ph idx="2" type="subTitle"/>
          </p:nvPr>
        </p:nvSpPr>
        <p:spPr>
          <a:xfrm>
            <a:off x="4721650" y="2781757"/>
            <a:ext cx="2085600" cy="119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32" name="Google Shape;32;p5"/>
          <p:cNvSpPr txBox="1"/>
          <p:nvPr>
            <p:ph type="ctrTitle"/>
          </p:nvPr>
        </p:nvSpPr>
        <p:spPr>
          <a:xfrm flipH="1">
            <a:off x="4721600" y="462755"/>
            <a:ext cx="3673200" cy="13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5"/>
          <p:cNvSpPr txBox="1"/>
          <p:nvPr>
            <p:ph idx="3" type="ctrTitle"/>
          </p:nvPr>
        </p:nvSpPr>
        <p:spPr>
          <a:xfrm>
            <a:off x="2229313" y="2629926"/>
            <a:ext cx="2300700" cy="26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5"/>
          <p:cNvSpPr txBox="1"/>
          <p:nvPr>
            <p:ph idx="4" type="ctrTitle"/>
          </p:nvPr>
        </p:nvSpPr>
        <p:spPr>
          <a:xfrm>
            <a:off x="4572000" y="2629926"/>
            <a:ext cx="2384700" cy="26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35" name="Google Shape;35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"/>
          <p:cNvSpPr/>
          <p:nvPr/>
        </p:nvSpPr>
        <p:spPr>
          <a:xfrm rot="5400000">
            <a:off x="2050488" y="1999184"/>
            <a:ext cx="2658200" cy="2384800"/>
          </a:xfrm>
          <a:prstGeom prst="flowChartPreparation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5"/>
          <p:cNvSpPr/>
          <p:nvPr/>
        </p:nvSpPr>
        <p:spPr>
          <a:xfrm rot="5400000">
            <a:off x="4435288" y="1999174"/>
            <a:ext cx="2658200" cy="238480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7">
  <p:cSld name="CUSTOM_52"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41"/>
          <p:cNvSpPr txBox="1"/>
          <p:nvPr>
            <p:ph type="ctrTitle"/>
          </p:nvPr>
        </p:nvSpPr>
        <p:spPr>
          <a:xfrm flipH="1">
            <a:off x="457200" y="437050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387" name="Google Shape;387;p4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41"/>
          <p:cNvSpPr txBox="1"/>
          <p:nvPr>
            <p:ph idx="1" type="subTitle"/>
          </p:nvPr>
        </p:nvSpPr>
        <p:spPr>
          <a:xfrm>
            <a:off x="1700600" y="2921393"/>
            <a:ext cx="13953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89" name="Google Shape;389;p41"/>
          <p:cNvSpPr txBox="1"/>
          <p:nvPr>
            <p:ph idx="2" type="subTitle"/>
          </p:nvPr>
        </p:nvSpPr>
        <p:spPr>
          <a:xfrm>
            <a:off x="1553500" y="2529762"/>
            <a:ext cx="16431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90" name="Google Shape;390;p41"/>
          <p:cNvSpPr txBox="1"/>
          <p:nvPr>
            <p:ph idx="3" type="subTitle"/>
          </p:nvPr>
        </p:nvSpPr>
        <p:spPr>
          <a:xfrm>
            <a:off x="1691000" y="2027255"/>
            <a:ext cx="13953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91" name="Google Shape;391;p41"/>
          <p:cNvSpPr txBox="1"/>
          <p:nvPr>
            <p:ph idx="4" type="subTitle"/>
          </p:nvPr>
        </p:nvSpPr>
        <p:spPr>
          <a:xfrm>
            <a:off x="5929000" y="2926550"/>
            <a:ext cx="16431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92" name="Google Shape;392;p41"/>
          <p:cNvSpPr txBox="1"/>
          <p:nvPr>
            <p:ph idx="5" type="subTitle"/>
          </p:nvPr>
        </p:nvSpPr>
        <p:spPr>
          <a:xfrm>
            <a:off x="5905750" y="2518950"/>
            <a:ext cx="16896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93" name="Google Shape;393;p41"/>
          <p:cNvSpPr txBox="1"/>
          <p:nvPr>
            <p:ph idx="6" type="subTitle"/>
          </p:nvPr>
        </p:nvSpPr>
        <p:spPr>
          <a:xfrm>
            <a:off x="6001300" y="2032688"/>
            <a:ext cx="14985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94" name="Google Shape;394;p41"/>
          <p:cNvSpPr txBox="1"/>
          <p:nvPr>
            <p:ph idx="7" type="subTitle"/>
          </p:nvPr>
        </p:nvSpPr>
        <p:spPr>
          <a:xfrm>
            <a:off x="3768500" y="3407943"/>
            <a:ext cx="16068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95" name="Google Shape;395;p41"/>
          <p:cNvSpPr txBox="1"/>
          <p:nvPr>
            <p:ph idx="8" type="subTitle"/>
          </p:nvPr>
        </p:nvSpPr>
        <p:spPr>
          <a:xfrm>
            <a:off x="3604790" y="3039918"/>
            <a:ext cx="19344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96" name="Google Shape;396;p41"/>
          <p:cNvSpPr txBox="1"/>
          <p:nvPr>
            <p:ph idx="9" type="subTitle"/>
          </p:nvPr>
        </p:nvSpPr>
        <p:spPr>
          <a:xfrm>
            <a:off x="3604790" y="2529480"/>
            <a:ext cx="19344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397" name="Google Shape;397;p41"/>
          <p:cNvSpPr/>
          <p:nvPr/>
        </p:nvSpPr>
        <p:spPr>
          <a:xfrm>
            <a:off x="3577850" y="1722475"/>
            <a:ext cx="1988100" cy="2905200"/>
          </a:xfrm>
          <a:prstGeom prst="rect">
            <a:avLst/>
          </a:prstGeom>
          <a:solidFill>
            <a:srgbClr val="FFFFFF">
              <a:alpha val="1192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98" name="Google Shape;398;p41"/>
          <p:cNvSpPr/>
          <p:nvPr/>
        </p:nvSpPr>
        <p:spPr>
          <a:xfrm>
            <a:off x="5756500" y="1177900"/>
            <a:ext cx="1988100" cy="2905200"/>
          </a:xfrm>
          <a:prstGeom prst="rect">
            <a:avLst/>
          </a:prstGeom>
          <a:solidFill>
            <a:srgbClr val="FFFFFF">
              <a:alpha val="1192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99" name="Google Shape;399;p41"/>
          <p:cNvSpPr/>
          <p:nvPr/>
        </p:nvSpPr>
        <p:spPr>
          <a:xfrm>
            <a:off x="1399400" y="1177900"/>
            <a:ext cx="1988100" cy="2905200"/>
          </a:xfrm>
          <a:prstGeom prst="rect">
            <a:avLst/>
          </a:prstGeom>
          <a:solidFill>
            <a:srgbClr val="FFFFFF">
              <a:alpha val="1192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00" name="Google Shape;400;p4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125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8">
  <p:cSld name="CUSTOM_54"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42"/>
          <p:cNvSpPr txBox="1"/>
          <p:nvPr>
            <p:ph idx="1" type="subTitle"/>
          </p:nvPr>
        </p:nvSpPr>
        <p:spPr>
          <a:xfrm>
            <a:off x="974900" y="3744804"/>
            <a:ext cx="21570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04" name="Google Shape;404;p42"/>
          <p:cNvSpPr txBox="1"/>
          <p:nvPr>
            <p:ph idx="2" type="subTitle"/>
          </p:nvPr>
        </p:nvSpPr>
        <p:spPr>
          <a:xfrm>
            <a:off x="3554325" y="3744826"/>
            <a:ext cx="21447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05" name="Google Shape;405;p42"/>
          <p:cNvSpPr txBox="1"/>
          <p:nvPr>
            <p:ph idx="3" type="subTitle"/>
          </p:nvPr>
        </p:nvSpPr>
        <p:spPr>
          <a:xfrm>
            <a:off x="6002400" y="3747226"/>
            <a:ext cx="21447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06" name="Google Shape;406;p42"/>
          <p:cNvSpPr txBox="1"/>
          <p:nvPr>
            <p:ph idx="4" type="subTitle"/>
          </p:nvPr>
        </p:nvSpPr>
        <p:spPr>
          <a:xfrm>
            <a:off x="965900" y="3428412"/>
            <a:ext cx="21750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407" name="Google Shape;407;p42"/>
          <p:cNvSpPr txBox="1"/>
          <p:nvPr>
            <p:ph idx="5" type="subTitle"/>
          </p:nvPr>
        </p:nvSpPr>
        <p:spPr>
          <a:xfrm>
            <a:off x="3566479" y="3439312"/>
            <a:ext cx="21447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408" name="Google Shape;408;p42"/>
          <p:cNvSpPr txBox="1"/>
          <p:nvPr>
            <p:ph idx="6" type="subTitle"/>
          </p:nvPr>
        </p:nvSpPr>
        <p:spPr>
          <a:xfrm>
            <a:off x="5987250" y="3439300"/>
            <a:ext cx="21750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pic>
        <p:nvPicPr>
          <p:cNvPr id="409" name="Google Shape;409;p4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2860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4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325" y="-22860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4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399772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4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43325" y="3997725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42"/>
          <p:cNvSpPr txBox="1"/>
          <p:nvPr>
            <p:ph type="ctrTitle"/>
          </p:nvPr>
        </p:nvSpPr>
        <p:spPr>
          <a:xfrm flipH="1">
            <a:off x="457200" y="445025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14" name="Google Shape;414;p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4">
  <p:cSld name="CUSTOM_17"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Google Shape;416;p4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6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43"/>
          <p:cNvSpPr txBox="1"/>
          <p:nvPr>
            <p:ph type="ctrTitle"/>
          </p:nvPr>
        </p:nvSpPr>
        <p:spPr>
          <a:xfrm flipH="1">
            <a:off x="457200" y="45223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418" name="Google Shape;418;p4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8926" y="4150897"/>
            <a:ext cx="1414025" cy="127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4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6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4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7967964" y="4293802"/>
            <a:ext cx="1414025" cy="1275850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CUSTOM_18"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Google Shape;423;p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3762551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325" y="3762551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-38650"/>
            <a:ext cx="3300524" cy="297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843475" y="0"/>
            <a:ext cx="3300524" cy="2978075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44"/>
          <p:cNvSpPr txBox="1"/>
          <p:nvPr>
            <p:ph type="ctrTitle"/>
          </p:nvPr>
        </p:nvSpPr>
        <p:spPr>
          <a:xfrm flipH="1">
            <a:off x="540000" y="452237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8" name="Google Shape;428;p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6">
  <p:cSld name="CUSTOM_19"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" name="Google Shape;430;p4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771524" y="-514075"/>
            <a:ext cx="2933449" cy="264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4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972867" y="-514075"/>
            <a:ext cx="2933449" cy="264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4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399772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4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43325" y="3997725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45"/>
          <p:cNvSpPr txBox="1"/>
          <p:nvPr>
            <p:ph type="ctrTitle"/>
          </p:nvPr>
        </p:nvSpPr>
        <p:spPr>
          <a:xfrm flipH="1">
            <a:off x="540000" y="452237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35" name="Google Shape;435;p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5">
  <p:cSld name="CUSTOM_23"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6"/>
          <p:cNvSpPr txBox="1"/>
          <p:nvPr>
            <p:ph type="ctrTitle"/>
          </p:nvPr>
        </p:nvSpPr>
        <p:spPr>
          <a:xfrm flipH="1">
            <a:off x="457200" y="45223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38" name="Google Shape;438;p46"/>
          <p:cNvSpPr txBox="1"/>
          <p:nvPr>
            <p:ph idx="2" type="ctrTitle"/>
          </p:nvPr>
        </p:nvSpPr>
        <p:spPr>
          <a:xfrm>
            <a:off x="1690457" y="1900424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39" name="Google Shape;439;p46"/>
          <p:cNvSpPr txBox="1"/>
          <p:nvPr>
            <p:ph idx="1" type="subTitle"/>
          </p:nvPr>
        </p:nvSpPr>
        <p:spPr>
          <a:xfrm>
            <a:off x="2051807" y="2369775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40" name="Google Shape;440;p46"/>
          <p:cNvSpPr txBox="1"/>
          <p:nvPr>
            <p:ph idx="3" type="ctrTitle"/>
          </p:nvPr>
        </p:nvSpPr>
        <p:spPr>
          <a:xfrm>
            <a:off x="1690457" y="3405003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41" name="Google Shape;441;p46"/>
          <p:cNvSpPr txBox="1"/>
          <p:nvPr>
            <p:ph idx="4" type="subTitle"/>
          </p:nvPr>
        </p:nvSpPr>
        <p:spPr>
          <a:xfrm>
            <a:off x="2051807" y="3871725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42" name="Google Shape;442;p46"/>
          <p:cNvSpPr txBox="1"/>
          <p:nvPr>
            <p:ph idx="5" type="ctrTitle"/>
          </p:nvPr>
        </p:nvSpPr>
        <p:spPr>
          <a:xfrm>
            <a:off x="4824357" y="1900424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43" name="Google Shape;443;p46"/>
          <p:cNvSpPr txBox="1"/>
          <p:nvPr>
            <p:ph idx="6" type="subTitle"/>
          </p:nvPr>
        </p:nvSpPr>
        <p:spPr>
          <a:xfrm>
            <a:off x="5185707" y="2369775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44" name="Google Shape;444;p46"/>
          <p:cNvSpPr txBox="1"/>
          <p:nvPr>
            <p:ph idx="7" type="ctrTitle"/>
          </p:nvPr>
        </p:nvSpPr>
        <p:spPr>
          <a:xfrm>
            <a:off x="4824357" y="3405003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45" name="Google Shape;445;p46"/>
          <p:cNvSpPr txBox="1"/>
          <p:nvPr>
            <p:ph idx="8" type="subTitle"/>
          </p:nvPr>
        </p:nvSpPr>
        <p:spPr>
          <a:xfrm>
            <a:off x="5185707" y="3871725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cxnSp>
        <p:nvCxnSpPr>
          <p:cNvPr id="446" name="Google Shape;446;p46"/>
          <p:cNvCxnSpPr/>
          <p:nvPr/>
        </p:nvCxnSpPr>
        <p:spPr>
          <a:xfrm>
            <a:off x="2273400" y="2110663"/>
            <a:ext cx="4597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7" name="Google Shape;447;p46"/>
          <p:cNvCxnSpPr/>
          <p:nvPr/>
        </p:nvCxnSpPr>
        <p:spPr>
          <a:xfrm>
            <a:off x="2273400" y="3627438"/>
            <a:ext cx="4597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48" name="Google Shape;448;p4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5400000">
            <a:off x="6941050" y="-576048"/>
            <a:ext cx="2754276" cy="248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4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-134550" y="-576388"/>
            <a:ext cx="2754276" cy="248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4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-144075" y="3612343"/>
            <a:ext cx="2754276" cy="248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4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5400000">
            <a:off x="6931525" y="3621493"/>
            <a:ext cx="2754276" cy="2485175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6">
  <p:cSld name="CUSTOM_24"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47"/>
          <p:cNvSpPr txBox="1"/>
          <p:nvPr>
            <p:ph type="ctrTitle"/>
          </p:nvPr>
        </p:nvSpPr>
        <p:spPr>
          <a:xfrm flipH="1">
            <a:off x="540000" y="452237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55" name="Google Shape;455;p47"/>
          <p:cNvSpPr txBox="1"/>
          <p:nvPr>
            <p:ph idx="2" type="ctrTitle"/>
          </p:nvPr>
        </p:nvSpPr>
        <p:spPr>
          <a:xfrm>
            <a:off x="229439" y="2376009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56" name="Google Shape;456;p47"/>
          <p:cNvSpPr txBox="1"/>
          <p:nvPr>
            <p:ph idx="1" type="subTitle"/>
          </p:nvPr>
        </p:nvSpPr>
        <p:spPr>
          <a:xfrm>
            <a:off x="590789" y="2837472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57" name="Google Shape;457;p47"/>
          <p:cNvSpPr txBox="1"/>
          <p:nvPr>
            <p:ph idx="3" type="ctrTitle"/>
          </p:nvPr>
        </p:nvSpPr>
        <p:spPr>
          <a:xfrm>
            <a:off x="2243273" y="2381109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58" name="Google Shape;458;p47"/>
          <p:cNvSpPr txBox="1"/>
          <p:nvPr>
            <p:ph idx="4" type="subTitle"/>
          </p:nvPr>
        </p:nvSpPr>
        <p:spPr>
          <a:xfrm>
            <a:off x="2604623" y="2842572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59" name="Google Shape;459;p47"/>
          <p:cNvSpPr txBox="1"/>
          <p:nvPr>
            <p:ph idx="5" type="ctrTitle"/>
          </p:nvPr>
        </p:nvSpPr>
        <p:spPr>
          <a:xfrm>
            <a:off x="4285903" y="2386506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60" name="Google Shape;460;p47"/>
          <p:cNvSpPr txBox="1"/>
          <p:nvPr>
            <p:ph idx="6" type="subTitle"/>
          </p:nvPr>
        </p:nvSpPr>
        <p:spPr>
          <a:xfrm>
            <a:off x="4647253" y="2847969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61" name="Google Shape;461;p47"/>
          <p:cNvSpPr txBox="1"/>
          <p:nvPr>
            <p:ph idx="7" type="ctrTitle"/>
          </p:nvPr>
        </p:nvSpPr>
        <p:spPr>
          <a:xfrm>
            <a:off x="6290426" y="2391606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62" name="Google Shape;462;p47"/>
          <p:cNvSpPr txBox="1"/>
          <p:nvPr>
            <p:ph idx="8" type="subTitle"/>
          </p:nvPr>
        </p:nvSpPr>
        <p:spPr>
          <a:xfrm>
            <a:off x="6651776" y="2853069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pic>
        <p:nvPicPr>
          <p:cNvPr id="463" name="Google Shape;463;p4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7071825" y="-58113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4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208780" y="363887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4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52804" y="3644024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4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" y="-581412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47"/>
          <p:cNvSpPr/>
          <p:nvPr/>
        </p:nvSpPr>
        <p:spPr>
          <a:xfrm>
            <a:off x="5173671" y="1733509"/>
            <a:ext cx="853640" cy="738728"/>
          </a:xfrm>
          <a:custGeom>
            <a:rect b="b" l="l" r="r" t="t"/>
            <a:pathLst>
              <a:path extrusionOk="0" h="8508" w="9834">
                <a:moveTo>
                  <a:pt x="2425" y="1"/>
                </a:moveTo>
                <a:lnTo>
                  <a:pt x="1" y="4254"/>
                </a:lnTo>
                <a:lnTo>
                  <a:pt x="458" y="5077"/>
                </a:lnTo>
                <a:lnTo>
                  <a:pt x="2425" y="8507"/>
                </a:lnTo>
                <a:lnTo>
                  <a:pt x="7364" y="8507"/>
                </a:lnTo>
                <a:lnTo>
                  <a:pt x="9330" y="5077"/>
                </a:lnTo>
                <a:lnTo>
                  <a:pt x="9833" y="4254"/>
                </a:lnTo>
                <a:lnTo>
                  <a:pt x="7364" y="1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47"/>
          <p:cNvSpPr/>
          <p:nvPr/>
        </p:nvSpPr>
        <p:spPr>
          <a:xfrm>
            <a:off x="3131041" y="1723025"/>
            <a:ext cx="853640" cy="738728"/>
          </a:xfrm>
          <a:custGeom>
            <a:rect b="b" l="l" r="r" t="t"/>
            <a:pathLst>
              <a:path extrusionOk="0" h="8508" w="9834">
                <a:moveTo>
                  <a:pt x="2425" y="1"/>
                </a:moveTo>
                <a:lnTo>
                  <a:pt x="1" y="4254"/>
                </a:lnTo>
                <a:lnTo>
                  <a:pt x="458" y="5077"/>
                </a:lnTo>
                <a:lnTo>
                  <a:pt x="2425" y="8507"/>
                </a:lnTo>
                <a:lnTo>
                  <a:pt x="7364" y="8507"/>
                </a:lnTo>
                <a:lnTo>
                  <a:pt x="9330" y="5077"/>
                </a:lnTo>
                <a:lnTo>
                  <a:pt x="9833" y="4254"/>
                </a:lnTo>
                <a:lnTo>
                  <a:pt x="7364" y="1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47"/>
          <p:cNvSpPr/>
          <p:nvPr/>
        </p:nvSpPr>
        <p:spPr>
          <a:xfrm>
            <a:off x="7178193" y="1733522"/>
            <a:ext cx="853640" cy="738728"/>
          </a:xfrm>
          <a:custGeom>
            <a:rect b="b" l="l" r="r" t="t"/>
            <a:pathLst>
              <a:path extrusionOk="0" h="8508" w="9834">
                <a:moveTo>
                  <a:pt x="2425" y="1"/>
                </a:moveTo>
                <a:lnTo>
                  <a:pt x="1" y="4254"/>
                </a:lnTo>
                <a:lnTo>
                  <a:pt x="458" y="5077"/>
                </a:lnTo>
                <a:lnTo>
                  <a:pt x="2425" y="8507"/>
                </a:lnTo>
                <a:lnTo>
                  <a:pt x="7364" y="8507"/>
                </a:lnTo>
                <a:lnTo>
                  <a:pt x="9330" y="5077"/>
                </a:lnTo>
                <a:lnTo>
                  <a:pt x="9833" y="4254"/>
                </a:lnTo>
                <a:lnTo>
                  <a:pt x="7364" y="1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47"/>
          <p:cNvSpPr/>
          <p:nvPr/>
        </p:nvSpPr>
        <p:spPr>
          <a:xfrm>
            <a:off x="1117206" y="1723013"/>
            <a:ext cx="853640" cy="738728"/>
          </a:xfrm>
          <a:custGeom>
            <a:rect b="b" l="l" r="r" t="t"/>
            <a:pathLst>
              <a:path extrusionOk="0" h="8508" w="9834">
                <a:moveTo>
                  <a:pt x="2425" y="1"/>
                </a:moveTo>
                <a:lnTo>
                  <a:pt x="1" y="4254"/>
                </a:lnTo>
                <a:lnTo>
                  <a:pt x="458" y="5077"/>
                </a:lnTo>
                <a:lnTo>
                  <a:pt x="2425" y="8507"/>
                </a:lnTo>
                <a:lnTo>
                  <a:pt x="7364" y="8507"/>
                </a:lnTo>
                <a:lnTo>
                  <a:pt x="9330" y="5077"/>
                </a:lnTo>
                <a:lnTo>
                  <a:pt x="9833" y="4254"/>
                </a:lnTo>
                <a:lnTo>
                  <a:pt x="7364" y="1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55"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48"/>
          <p:cNvSpPr txBox="1"/>
          <p:nvPr>
            <p:ph type="ctrTitle"/>
          </p:nvPr>
        </p:nvSpPr>
        <p:spPr>
          <a:xfrm flipH="1">
            <a:off x="540000" y="452026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74" name="Google Shape;474;p48"/>
          <p:cNvSpPr txBox="1"/>
          <p:nvPr>
            <p:ph idx="1" type="subTitle"/>
          </p:nvPr>
        </p:nvSpPr>
        <p:spPr>
          <a:xfrm>
            <a:off x="772100" y="1791299"/>
            <a:ext cx="20136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pic>
        <p:nvPicPr>
          <p:cNvPr id="475" name="Google Shape;475;p4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7071825" y="-58113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p4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208780" y="363887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p4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52804" y="3644024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4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" y="-581412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79" name="Google Shape;479;p48"/>
          <p:cNvSpPr txBox="1"/>
          <p:nvPr>
            <p:ph hasCustomPrompt="1" idx="2" type="title"/>
          </p:nvPr>
        </p:nvSpPr>
        <p:spPr>
          <a:xfrm>
            <a:off x="772100" y="1481125"/>
            <a:ext cx="2013600" cy="45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80" name="Google Shape;480;p48"/>
          <p:cNvSpPr txBox="1"/>
          <p:nvPr>
            <p:ph idx="3" type="subTitle"/>
          </p:nvPr>
        </p:nvSpPr>
        <p:spPr>
          <a:xfrm>
            <a:off x="763375" y="2854584"/>
            <a:ext cx="20136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81" name="Google Shape;481;p48"/>
          <p:cNvSpPr txBox="1"/>
          <p:nvPr>
            <p:ph hasCustomPrompt="1" idx="4" type="title"/>
          </p:nvPr>
        </p:nvSpPr>
        <p:spPr>
          <a:xfrm>
            <a:off x="763375" y="2549389"/>
            <a:ext cx="2013600" cy="45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82" name="Google Shape;482;p48"/>
          <p:cNvSpPr txBox="1"/>
          <p:nvPr>
            <p:ph idx="5" type="subTitle"/>
          </p:nvPr>
        </p:nvSpPr>
        <p:spPr>
          <a:xfrm>
            <a:off x="6369350" y="1791299"/>
            <a:ext cx="20136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83" name="Google Shape;483;p48"/>
          <p:cNvSpPr txBox="1"/>
          <p:nvPr>
            <p:ph hasCustomPrompt="1" idx="6" type="title"/>
          </p:nvPr>
        </p:nvSpPr>
        <p:spPr>
          <a:xfrm>
            <a:off x="6369300" y="1481125"/>
            <a:ext cx="2013600" cy="45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84" name="Google Shape;484;p48"/>
          <p:cNvSpPr txBox="1"/>
          <p:nvPr>
            <p:ph idx="7" type="subTitle"/>
          </p:nvPr>
        </p:nvSpPr>
        <p:spPr>
          <a:xfrm>
            <a:off x="6369300" y="2849652"/>
            <a:ext cx="20136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85" name="Google Shape;485;p48"/>
          <p:cNvSpPr txBox="1"/>
          <p:nvPr>
            <p:ph hasCustomPrompt="1" idx="8" type="title"/>
          </p:nvPr>
        </p:nvSpPr>
        <p:spPr>
          <a:xfrm>
            <a:off x="6369300" y="2549402"/>
            <a:ext cx="2013600" cy="45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86" name="Google Shape;486;p4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2">
  <p:cSld name="CUSTOM_56"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49"/>
          <p:cNvSpPr txBox="1"/>
          <p:nvPr>
            <p:ph type="ctrTitle"/>
          </p:nvPr>
        </p:nvSpPr>
        <p:spPr>
          <a:xfrm flipH="1">
            <a:off x="540000" y="452237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9" name="Google Shape;489;p49"/>
          <p:cNvSpPr txBox="1"/>
          <p:nvPr>
            <p:ph idx="1" type="subTitle"/>
          </p:nvPr>
        </p:nvSpPr>
        <p:spPr>
          <a:xfrm>
            <a:off x="1132000" y="3432862"/>
            <a:ext cx="18741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pic>
        <p:nvPicPr>
          <p:cNvPr id="490" name="Google Shape;490;p4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" y="-581412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49"/>
          <p:cNvSpPr txBox="1"/>
          <p:nvPr>
            <p:ph hasCustomPrompt="1" idx="2" type="title"/>
          </p:nvPr>
        </p:nvSpPr>
        <p:spPr>
          <a:xfrm>
            <a:off x="3725850" y="2029263"/>
            <a:ext cx="1515900" cy="45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92" name="Google Shape;492;p49"/>
          <p:cNvSpPr txBox="1"/>
          <p:nvPr>
            <p:ph hasCustomPrompt="1" idx="3" type="title"/>
          </p:nvPr>
        </p:nvSpPr>
        <p:spPr>
          <a:xfrm>
            <a:off x="3022450" y="3601675"/>
            <a:ext cx="1407300" cy="45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93" name="Google Shape;493;p49"/>
          <p:cNvSpPr txBox="1"/>
          <p:nvPr>
            <p:ph hasCustomPrompt="1" idx="4" type="title"/>
          </p:nvPr>
        </p:nvSpPr>
        <p:spPr>
          <a:xfrm>
            <a:off x="4565843" y="3408687"/>
            <a:ext cx="685800" cy="45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94" name="Google Shape;494;p49"/>
          <p:cNvSpPr txBox="1"/>
          <p:nvPr>
            <p:ph idx="5" type="subTitle"/>
          </p:nvPr>
        </p:nvSpPr>
        <p:spPr>
          <a:xfrm>
            <a:off x="5445069" y="1751762"/>
            <a:ext cx="18687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95" name="Google Shape;495;p49"/>
          <p:cNvSpPr txBox="1"/>
          <p:nvPr>
            <p:ph idx="6" type="subTitle"/>
          </p:nvPr>
        </p:nvSpPr>
        <p:spPr>
          <a:xfrm>
            <a:off x="5326225" y="3441195"/>
            <a:ext cx="18741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96" name="Google Shape;496;p49"/>
          <p:cNvSpPr txBox="1"/>
          <p:nvPr>
            <p:ph idx="7" type="subTitle"/>
          </p:nvPr>
        </p:nvSpPr>
        <p:spPr>
          <a:xfrm>
            <a:off x="5439558" y="1986687"/>
            <a:ext cx="18687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97" name="Google Shape;497;p49"/>
          <p:cNvSpPr txBox="1"/>
          <p:nvPr>
            <p:ph idx="8" type="subTitle"/>
          </p:nvPr>
        </p:nvSpPr>
        <p:spPr>
          <a:xfrm>
            <a:off x="5328925" y="3808995"/>
            <a:ext cx="1868700" cy="56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98" name="Google Shape;498;p49"/>
          <p:cNvSpPr txBox="1"/>
          <p:nvPr>
            <p:ph idx="9" type="subTitle"/>
          </p:nvPr>
        </p:nvSpPr>
        <p:spPr>
          <a:xfrm>
            <a:off x="1132000" y="3592190"/>
            <a:ext cx="1874100" cy="77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99" name="Google Shape;499;p4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7">
  <p:cSld name="CUSTOM_25"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" name="Google Shape;501;p5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51926" y="-847134"/>
            <a:ext cx="3136825" cy="283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5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559554" y="-846583"/>
            <a:ext cx="3136825" cy="283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5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552472" y="2791087"/>
            <a:ext cx="3136825" cy="283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5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549518" y="2790536"/>
            <a:ext cx="3136825" cy="283035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50"/>
          <p:cNvSpPr txBox="1"/>
          <p:nvPr>
            <p:ph type="ctrTitle"/>
          </p:nvPr>
        </p:nvSpPr>
        <p:spPr>
          <a:xfrm flipH="1">
            <a:off x="540000" y="452237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06" name="Google Shape;506;p5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" name="Google Shape;40;p6"/>
          <p:cNvSpPr txBox="1"/>
          <p:nvPr>
            <p:ph type="ctrTitle"/>
          </p:nvPr>
        </p:nvSpPr>
        <p:spPr>
          <a:xfrm flipH="1">
            <a:off x="540000" y="452237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41" name="Google Shape;41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8">
  <p:cSld name="CUSTOM_26"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8" name="Google Shape;508;p5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-914119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p5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399149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51"/>
          <p:cNvSpPr txBox="1"/>
          <p:nvPr>
            <p:ph type="ctrTitle"/>
          </p:nvPr>
        </p:nvSpPr>
        <p:spPr>
          <a:xfrm flipH="1">
            <a:off x="540000" y="452237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11" name="Google Shape;511;p5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2">
  <p:cSld name="CUSTOM_57"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52"/>
          <p:cNvSpPr txBox="1"/>
          <p:nvPr>
            <p:ph hasCustomPrompt="1" type="title"/>
          </p:nvPr>
        </p:nvSpPr>
        <p:spPr>
          <a:xfrm>
            <a:off x="416676" y="1400075"/>
            <a:ext cx="6014400" cy="178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1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14" name="Google Shape;514;p52"/>
          <p:cNvSpPr txBox="1"/>
          <p:nvPr>
            <p:ph idx="1" type="subTitle"/>
          </p:nvPr>
        </p:nvSpPr>
        <p:spPr>
          <a:xfrm>
            <a:off x="540000" y="3159050"/>
            <a:ext cx="6016500" cy="3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515" name="Google Shape;515;p5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43325" y="-12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6" name="Google Shape;516;p5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6843315" y="3067592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17" name="Google Shape;517;p52"/>
          <p:cNvSpPr/>
          <p:nvPr/>
        </p:nvSpPr>
        <p:spPr>
          <a:xfrm rot="5400000">
            <a:off x="1688625" y="-740500"/>
            <a:ext cx="3179100" cy="65565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5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9">
  <p:cSld name="CUSTOM_58"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53"/>
          <p:cNvSpPr txBox="1"/>
          <p:nvPr>
            <p:ph type="ctrTitle"/>
          </p:nvPr>
        </p:nvSpPr>
        <p:spPr>
          <a:xfrm flipH="1">
            <a:off x="457200" y="45223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521" name="Google Shape;521;p5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53"/>
          <p:cNvSpPr txBox="1"/>
          <p:nvPr>
            <p:ph idx="1" type="subTitle"/>
          </p:nvPr>
        </p:nvSpPr>
        <p:spPr>
          <a:xfrm>
            <a:off x="1758182" y="4055692"/>
            <a:ext cx="12177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23" name="Google Shape;523;p53"/>
          <p:cNvSpPr txBox="1"/>
          <p:nvPr>
            <p:ph idx="2" type="subTitle"/>
          </p:nvPr>
        </p:nvSpPr>
        <p:spPr>
          <a:xfrm>
            <a:off x="3939062" y="4070880"/>
            <a:ext cx="12624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24" name="Google Shape;524;p53"/>
          <p:cNvSpPr txBox="1"/>
          <p:nvPr>
            <p:ph idx="3" type="subTitle"/>
          </p:nvPr>
        </p:nvSpPr>
        <p:spPr>
          <a:xfrm>
            <a:off x="6187500" y="4069687"/>
            <a:ext cx="12624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25" name="Google Shape;525;p53"/>
          <p:cNvSpPr txBox="1"/>
          <p:nvPr>
            <p:ph idx="4" type="subTitle"/>
          </p:nvPr>
        </p:nvSpPr>
        <p:spPr>
          <a:xfrm>
            <a:off x="1743882" y="3729155"/>
            <a:ext cx="12177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26" name="Google Shape;526;p53"/>
          <p:cNvSpPr txBox="1"/>
          <p:nvPr>
            <p:ph idx="5" type="subTitle"/>
          </p:nvPr>
        </p:nvSpPr>
        <p:spPr>
          <a:xfrm>
            <a:off x="3939062" y="3733800"/>
            <a:ext cx="12624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27" name="Google Shape;527;p53"/>
          <p:cNvSpPr txBox="1"/>
          <p:nvPr>
            <p:ph idx="6" type="subTitle"/>
          </p:nvPr>
        </p:nvSpPr>
        <p:spPr>
          <a:xfrm>
            <a:off x="6187600" y="3733632"/>
            <a:ext cx="12624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28" name="Google Shape;528;p5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0">
  <p:cSld name="CUSTOM_59"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Google Shape;530;p5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2440291" y="376148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5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94051" y="3761485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Google Shape;532;p54"/>
          <p:cNvSpPr txBox="1"/>
          <p:nvPr>
            <p:ph type="ctrTitle"/>
          </p:nvPr>
        </p:nvSpPr>
        <p:spPr>
          <a:xfrm flipH="1">
            <a:off x="540000" y="452237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3" name="Google Shape;533;p54"/>
          <p:cNvSpPr txBox="1"/>
          <p:nvPr>
            <p:ph idx="1" type="subTitle"/>
          </p:nvPr>
        </p:nvSpPr>
        <p:spPr>
          <a:xfrm>
            <a:off x="768200" y="2833363"/>
            <a:ext cx="14319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34" name="Google Shape;534;p54"/>
          <p:cNvSpPr txBox="1"/>
          <p:nvPr>
            <p:ph idx="2" type="subTitle"/>
          </p:nvPr>
        </p:nvSpPr>
        <p:spPr>
          <a:xfrm>
            <a:off x="3833745" y="2843907"/>
            <a:ext cx="14319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35" name="Google Shape;535;p54"/>
          <p:cNvSpPr txBox="1"/>
          <p:nvPr>
            <p:ph idx="3" type="subTitle"/>
          </p:nvPr>
        </p:nvSpPr>
        <p:spPr>
          <a:xfrm>
            <a:off x="6910975" y="2835788"/>
            <a:ext cx="14319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36" name="Google Shape;536;p54"/>
          <p:cNvSpPr txBox="1"/>
          <p:nvPr>
            <p:ph idx="4" type="subTitle"/>
          </p:nvPr>
        </p:nvSpPr>
        <p:spPr>
          <a:xfrm>
            <a:off x="768200" y="2472707"/>
            <a:ext cx="1431900" cy="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37" name="Google Shape;537;p54"/>
          <p:cNvSpPr txBox="1"/>
          <p:nvPr>
            <p:ph idx="5" type="subTitle"/>
          </p:nvPr>
        </p:nvSpPr>
        <p:spPr>
          <a:xfrm>
            <a:off x="3833875" y="2472725"/>
            <a:ext cx="14319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38" name="Google Shape;538;p54"/>
          <p:cNvSpPr txBox="1"/>
          <p:nvPr>
            <p:ph idx="6" type="subTitle"/>
          </p:nvPr>
        </p:nvSpPr>
        <p:spPr>
          <a:xfrm>
            <a:off x="6911111" y="2476132"/>
            <a:ext cx="14319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39" name="Google Shape;539;p54"/>
          <p:cNvSpPr/>
          <p:nvPr/>
        </p:nvSpPr>
        <p:spPr>
          <a:xfrm rot="5400000">
            <a:off x="287567" y="1686614"/>
            <a:ext cx="2394897" cy="2075867"/>
          </a:xfrm>
          <a:custGeom>
            <a:rect b="b" l="l" r="r" t="t"/>
            <a:pathLst>
              <a:path extrusionOk="0" h="27693" w="31949">
                <a:moveTo>
                  <a:pt x="7959" y="1"/>
                </a:moveTo>
                <a:lnTo>
                  <a:pt x="1" y="13846"/>
                </a:lnTo>
                <a:lnTo>
                  <a:pt x="7959" y="27692"/>
                </a:lnTo>
                <a:lnTo>
                  <a:pt x="23991" y="27692"/>
                </a:lnTo>
                <a:lnTo>
                  <a:pt x="31949" y="13846"/>
                </a:lnTo>
                <a:lnTo>
                  <a:pt x="23991" y="1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54"/>
          <p:cNvSpPr/>
          <p:nvPr/>
        </p:nvSpPr>
        <p:spPr>
          <a:xfrm rot="5400000">
            <a:off x="1194834" y="1350189"/>
            <a:ext cx="578916" cy="501797"/>
          </a:xfrm>
          <a:custGeom>
            <a:rect b="b" l="l" r="r" t="t"/>
            <a:pathLst>
              <a:path extrusionOk="0" h="27693" w="31949">
                <a:moveTo>
                  <a:pt x="7959" y="1"/>
                </a:moveTo>
                <a:lnTo>
                  <a:pt x="1" y="13846"/>
                </a:lnTo>
                <a:lnTo>
                  <a:pt x="7959" y="27692"/>
                </a:lnTo>
                <a:lnTo>
                  <a:pt x="23991" y="27692"/>
                </a:lnTo>
                <a:lnTo>
                  <a:pt x="31949" y="13846"/>
                </a:lnTo>
                <a:lnTo>
                  <a:pt x="23991" y="1"/>
                </a:lnTo>
                <a:close/>
              </a:path>
            </a:pathLst>
          </a:custGeom>
          <a:solidFill>
            <a:srgbClr val="FFFFFF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54"/>
          <p:cNvSpPr/>
          <p:nvPr/>
        </p:nvSpPr>
        <p:spPr>
          <a:xfrm rot="5400000">
            <a:off x="3385220" y="1686614"/>
            <a:ext cx="2394897" cy="2075867"/>
          </a:xfrm>
          <a:custGeom>
            <a:rect b="b" l="l" r="r" t="t"/>
            <a:pathLst>
              <a:path extrusionOk="0" h="27693" w="31949">
                <a:moveTo>
                  <a:pt x="7959" y="1"/>
                </a:moveTo>
                <a:lnTo>
                  <a:pt x="1" y="13846"/>
                </a:lnTo>
                <a:lnTo>
                  <a:pt x="7959" y="27692"/>
                </a:lnTo>
                <a:lnTo>
                  <a:pt x="23991" y="27692"/>
                </a:lnTo>
                <a:lnTo>
                  <a:pt x="31949" y="13846"/>
                </a:lnTo>
                <a:lnTo>
                  <a:pt x="23991" y="1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54"/>
          <p:cNvSpPr/>
          <p:nvPr/>
        </p:nvSpPr>
        <p:spPr>
          <a:xfrm rot="5400000">
            <a:off x="6415442" y="1686614"/>
            <a:ext cx="2394897" cy="2075867"/>
          </a:xfrm>
          <a:custGeom>
            <a:rect b="b" l="l" r="r" t="t"/>
            <a:pathLst>
              <a:path extrusionOk="0" h="27693" w="31949">
                <a:moveTo>
                  <a:pt x="7959" y="1"/>
                </a:moveTo>
                <a:lnTo>
                  <a:pt x="1" y="13846"/>
                </a:lnTo>
                <a:lnTo>
                  <a:pt x="7959" y="27692"/>
                </a:lnTo>
                <a:lnTo>
                  <a:pt x="23991" y="27692"/>
                </a:lnTo>
                <a:lnTo>
                  <a:pt x="31949" y="13846"/>
                </a:lnTo>
                <a:lnTo>
                  <a:pt x="23991" y="1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54"/>
          <p:cNvSpPr/>
          <p:nvPr/>
        </p:nvSpPr>
        <p:spPr>
          <a:xfrm rot="5400000">
            <a:off x="7328448" y="1350201"/>
            <a:ext cx="578916" cy="501797"/>
          </a:xfrm>
          <a:custGeom>
            <a:rect b="b" l="l" r="r" t="t"/>
            <a:pathLst>
              <a:path extrusionOk="0" h="27693" w="31949">
                <a:moveTo>
                  <a:pt x="7959" y="1"/>
                </a:moveTo>
                <a:lnTo>
                  <a:pt x="1" y="13846"/>
                </a:lnTo>
                <a:lnTo>
                  <a:pt x="7959" y="27692"/>
                </a:lnTo>
                <a:lnTo>
                  <a:pt x="23991" y="27692"/>
                </a:lnTo>
                <a:lnTo>
                  <a:pt x="31949" y="13846"/>
                </a:lnTo>
                <a:lnTo>
                  <a:pt x="23991" y="1"/>
                </a:lnTo>
                <a:close/>
              </a:path>
            </a:pathLst>
          </a:custGeom>
          <a:solidFill>
            <a:srgbClr val="FFFFFF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54"/>
          <p:cNvSpPr/>
          <p:nvPr/>
        </p:nvSpPr>
        <p:spPr>
          <a:xfrm rot="5400000">
            <a:off x="4290136" y="1350201"/>
            <a:ext cx="578916" cy="501797"/>
          </a:xfrm>
          <a:custGeom>
            <a:rect b="b" l="l" r="r" t="t"/>
            <a:pathLst>
              <a:path extrusionOk="0" h="27693" w="31949">
                <a:moveTo>
                  <a:pt x="7959" y="1"/>
                </a:moveTo>
                <a:lnTo>
                  <a:pt x="1" y="13846"/>
                </a:lnTo>
                <a:lnTo>
                  <a:pt x="7959" y="27692"/>
                </a:lnTo>
                <a:lnTo>
                  <a:pt x="23991" y="27692"/>
                </a:lnTo>
                <a:lnTo>
                  <a:pt x="31949" y="13846"/>
                </a:lnTo>
                <a:lnTo>
                  <a:pt x="23991" y="1"/>
                </a:lnTo>
                <a:close/>
              </a:path>
            </a:pathLst>
          </a:custGeom>
          <a:solidFill>
            <a:srgbClr val="FFFFFF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45" name="Google Shape;545;p5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-1810644" y="-1661952"/>
            <a:ext cx="3711324" cy="3348725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5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7">
  <p:cSld name="CUSTOM_60"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8" name="Google Shape;548;p5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6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55"/>
          <p:cNvSpPr txBox="1"/>
          <p:nvPr>
            <p:ph type="ctrTitle"/>
          </p:nvPr>
        </p:nvSpPr>
        <p:spPr>
          <a:xfrm flipH="1">
            <a:off x="457200" y="45223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50" name="Google Shape;550;p55"/>
          <p:cNvSpPr txBox="1"/>
          <p:nvPr>
            <p:ph idx="2" type="ctrTitle"/>
          </p:nvPr>
        </p:nvSpPr>
        <p:spPr>
          <a:xfrm>
            <a:off x="2393800" y="3851557"/>
            <a:ext cx="1231200" cy="3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51" name="Google Shape;551;p55"/>
          <p:cNvSpPr txBox="1"/>
          <p:nvPr>
            <p:ph idx="1" type="subTitle"/>
          </p:nvPr>
        </p:nvSpPr>
        <p:spPr>
          <a:xfrm>
            <a:off x="2393800" y="4112538"/>
            <a:ext cx="12312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552" name="Google Shape;552;p55"/>
          <p:cNvSpPr txBox="1"/>
          <p:nvPr>
            <p:ph idx="3" type="ctrTitle"/>
          </p:nvPr>
        </p:nvSpPr>
        <p:spPr>
          <a:xfrm>
            <a:off x="4454450" y="3859775"/>
            <a:ext cx="1231200" cy="3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53" name="Google Shape;553;p55"/>
          <p:cNvSpPr txBox="1"/>
          <p:nvPr>
            <p:ph idx="4" type="subTitle"/>
          </p:nvPr>
        </p:nvSpPr>
        <p:spPr>
          <a:xfrm>
            <a:off x="4454600" y="4111838"/>
            <a:ext cx="12312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554" name="Google Shape;554;p55"/>
          <p:cNvSpPr txBox="1"/>
          <p:nvPr>
            <p:ph idx="5" type="ctrTitle"/>
          </p:nvPr>
        </p:nvSpPr>
        <p:spPr>
          <a:xfrm>
            <a:off x="3443775" y="1362901"/>
            <a:ext cx="1231200" cy="3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55" name="Google Shape;555;p55"/>
          <p:cNvSpPr txBox="1"/>
          <p:nvPr>
            <p:ph idx="6" type="subTitle"/>
          </p:nvPr>
        </p:nvSpPr>
        <p:spPr>
          <a:xfrm>
            <a:off x="3443626" y="1656449"/>
            <a:ext cx="12312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556" name="Google Shape;556;p55"/>
          <p:cNvSpPr txBox="1"/>
          <p:nvPr>
            <p:ph idx="7" type="ctrTitle"/>
          </p:nvPr>
        </p:nvSpPr>
        <p:spPr>
          <a:xfrm>
            <a:off x="5498425" y="1361363"/>
            <a:ext cx="1231200" cy="3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57" name="Google Shape;557;p55"/>
          <p:cNvSpPr txBox="1"/>
          <p:nvPr>
            <p:ph idx="8" type="subTitle"/>
          </p:nvPr>
        </p:nvSpPr>
        <p:spPr>
          <a:xfrm>
            <a:off x="5498325" y="1654912"/>
            <a:ext cx="12312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558" name="Google Shape;558;p5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 1">
  <p:cSld name="CUSTOM_61"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" name="Google Shape;560;p5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2860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p5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325" y="-22860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p56"/>
          <p:cNvSpPr txBox="1"/>
          <p:nvPr>
            <p:ph type="ctrTitle"/>
          </p:nvPr>
        </p:nvSpPr>
        <p:spPr>
          <a:xfrm flipH="1">
            <a:off x="622800" y="454555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3" name="Google Shape;563;p56"/>
          <p:cNvSpPr txBox="1"/>
          <p:nvPr>
            <p:ph idx="1" type="subTitle"/>
          </p:nvPr>
        </p:nvSpPr>
        <p:spPr>
          <a:xfrm>
            <a:off x="1573144" y="1489382"/>
            <a:ext cx="15558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64" name="Google Shape;564;p56"/>
          <p:cNvSpPr txBox="1"/>
          <p:nvPr>
            <p:ph idx="2" type="subTitle"/>
          </p:nvPr>
        </p:nvSpPr>
        <p:spPr>
          <a:xfrm>
            <a:off x="3787682" y="1491020"/>
            <a:ext cx="15558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65" name="Google Shape;565;p56"/>
          <p:cNvSpPr txBox="1"/>
          <p:nvPr>
            <p:ph idx="3" type="subTitle"/>
          </p:nvPr>
        </p:nvSpPr>
        <p:spPr>
          <a:xfrm>
            <a:off x="6064122" y="1493420"/>
            <a:ext cx="15558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66" name="Google Shape;566;p56"/>
          <p:cNvSpPr txBox="1"/>
          <p:nvPr>
            <p:ph idx="4" type="subTitle"/>
          </p:nvPr>
        </p:nvSpPr>
        <p:spPr>
          <a:xfrm>
            <a:off x="1573145" y="1060472"/>
            <a:ext cx="1555800" cy="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67" name="Google Shape;567;p56"/>
          <p:cNvSpPr txBox="1"/>
          <p:nvPr>
            <p:ph idx="5" type="subTitle"/>
          </p:nvPr>
        </p:nvSpPr>
        <p:spPr>
          <a:xfrm>
            <a:off x="3787824" y="1072622"/>
            <a:ext cx="15558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68" name="Google Shape;568;p56"/>
          <p:cNvSpPr txBox="1"/>
          <p:nvPr>
            <p:ph idx="6" type="subTitle"/>
          </p:nvPr>
        </p:nvSpPr>
        <p:spPr>
          <a:xfrm>
            <a:off x="6064270" y="1065510"/>
            <a:ext cx="15558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69" name="Google Shape;569;p56"/>
          <p:cNvSpPr txBox="1"/>
          <p:nvPr>
            <p:ph idx="7" type="subTitle"/>
          </p:nvPr>
        </p:nvSpPr>
        <p:spPr>
          <a:xfrm>
            <a:off x="2692432" y="4157457"/>
            <a:ext cx="15558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70" name="Google Shape;570;p56"/>
          <p:cNvSpPr txBox="1"/>
          <p:nvPr>
            <p:ph idx="8" type="subTitle"/>
          </p:nvPr>
        </p:nvSpPr>
        <p:spPr>
          <a:xfrm>
            <a:off x="4906147" y="4138965"/>
            <a:ext cx="15558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71" name="Google Shape;571;p56"/>
          <p:cNvSpPr txBox="1"/>
          <p:nvPr>
            <p:ph idx="9" type="subTitle"/>
          </p:nvPr>
        </p:nvSpPr>
        <p:spPr>
          <a:xfrm>
            <a:off x="2692574" y="3773185"/>
            <a:ext cx="15558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72" name="Google Shape;572;p56"/>
          <p:cNvSpPr txBox="1"/>
          <p:nvPr>
            <p:ph idx="13" type="subTitle"/>
          </p:nvPr>
        </p:nvSpPr>
        <p:spPr>
          <a:xfrm>
            <a:off x="4906295" y="3774166"/>
            <a:ext cx="15558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73" name="Google Shape;573;p5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9">
  <p:cSld name="CUSTOM_27"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57"/>
          <p:cNvSpPr txBox="1"/>
          <p:nvPr>
            <p:ph type="ctrTitle"/>
          </p:nvPr>
        </p:nvSpPr>
        <p:spPr>
          <a:xfrm flipH="1">
            <a:off x="457200" y="444899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576" name="Google Shape;576;p5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31825" y="-795109"/>
            <a:ext cx="3139825" cy="2833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5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820369" y="-796531"/>
            <a:ext cx="3139825" cy="2833049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p5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0">
  <p:cSld name="CUSTOM_28"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0" name="Google Shape;580;p5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51926" y="-466134"/>
            <a:ext cx="3136825" cy="283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1" name="Google Shape;581;p5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559554" y="-465583"/>
            <a:ext cx="3136825" cy="283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2" name="Google Shape;582;p5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552472" y="2791087"/>
            <a:ext cx="3136825" cy="283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p5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549518" y="2790536"/>
            <a:ext cx="3136825" cy="2830350"/>
          </a:xfrm>
          <a:prstGeom prst="rect">
            <a:avLst/>
          </a:prstGeom>
          <a:noFill/>
          <a:ln>
            <a:noFill/>
          </a:ln>
        </p:spPr>
      </p:pic>
      <p:sp>
        <p:nvSpPr>
          <p:cNvPr id="584" name="Google Shape;584;p58"/>
          <p:cNvSpPr txBox="1"/>
          <p:nvPr>
            <p:ph type="ctrTitle"/>
          </p:nvPr>
        </p:nvSpPr>
        <p:spPr>
          <a:xfrm flipH="1">
            <a:off x="540000" y="507400"/>
            <a:ext cx="80640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85" name="Google Shape;585;p5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">
  <p:cSld name="CUSTOM_34"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59"/>
          <p:cNvSpPr txBox="1"/>
          <p:nvPr>
            <p:ph type="ctrTitle"/>
          </p:nvPr>
        </p:nvSpPr>
        <p:spPr>
          <a:xfrm flipH="1">
            <a:off x="457200" y="1443030"/>
            <a:ext cx="26958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88" name="Google Shape;588;p59"/>
          <p:cNvSpPr txBox="1"/>
          <p:nvPr/>
        </p:nvSpPr>
        <p:spPr>
          <a:xfrm>
            <a:off x="3390325" y="2006627"/>
            <a:ext cx="2818200" cy="12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CREDITS: This presentation template was created by</a:t>
            </a:r>
            <a:r>
              <a:rPr lang="en" sz="12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</a:t>
            </a:r>
            <a:r>
              <a:rPr lang="en" sz="1200">
                <a:solidFill>
                  <a:schemeClr val="lt1"/>
                </a:solidFill>
                <a:uFill>
                  <a:noFill/>
                </a:uFill>
                <a:latin typeface="Roboto Condensed Light"/>
                <a:ea typeface="Roboto Condensed Light"/>
                <a:cs typeface="Roboto Condensed Light"/>
                <a:sym typeface="Roboto Condensed Ligh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including icons by </a:t>
            </a:r>
            <a:r>
              <a:rPr lang="en" sz="1200">
                <a:solidFill>
                  <a:schemeClr val="lt1"/>
                </a:solidFill>
                <a:uFill>
                  <a:noFill/>
                </a:uFill>
                <a:latin typeface="Roboto Condensed Light"/>
                <a:ea typeface="Roboto Condensed Light"/>
                <a:cs typeface="Roboto Condensed Light"/>
                <a:sym typeface="Roboto Condensed Ligh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infographics &amp; images by </a:t>
            </a:r>
            <a:r>
              <a:rPr lang="en" sz="1200">
                <a:solidFill>
                  <a:schemeClr val="lt1"/>
                </a:solidFill>
                <a:uFill>
                  <a:noFill/>
                </a:uFill>
                <a:latin typeface="Roboto Condensed Light"/>
                <a:ea typeface="Roboto Condensed Light"/>
                <a:cs typeface="Roboto Condensed Light"/>
                <a:sym typeface="Roboto Condensed Ligh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sz="1200">
              <a:solidFill>
                <a:schemeClr val="lt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137160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137160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D809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37160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D809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37160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highlight>
                  <a:srgbClr val="FFD809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chemeClr val="dk1"/>
              </a:solidFill>
              <a:highlight>
                <a:srgbClr val="FFD809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37160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9" name="Google Shape;589;p59"/>
          <p:cNvSpPr txBox="1"/>
          <p:nvPr>
            <p:ph idx="1" type="subTitle"/>
          </p:nvPr>
        </p:nvSpPr>
        <p:spPr>
          <a:xfrm>
            <a:off x="457188" y="2038763"/>
            <a:ext cx="2695800" cy="4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pic>
        <p:nvPicPr>
          <p:cNvPr id="590" name="Google Shape;590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5071778" y="-1374105"/>
            <a:ext cx="4072221" cy="3674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5058749" y="2776786"/>
            <a:ext cx="4072221" cy="3674359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p5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1">
  <p:cSld name="CUSTOM_29"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60"/>
          <p:cNvSpPr txBox="1"/>
          <p:nvPr>
            <p:ph type="ctrTitle"/>
          </p:nvPr>
        </p:nvSpPr>
        <p:spPr>
          <a:xfrm flipH="1">
            <a:off x="540000" y="456180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595" name="Google Shape;595;p6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7770966" y="3973492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6" name="Google Shape;596;p6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918995" y="3893567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7" name="Google Shape;597;p6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7769829" y="-21083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8" name="Google Shape;598;p6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929394" y="-13091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p6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4" name="Google Shape;44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43325" y="306760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7"/>
          <p:cNvSpPr txBox="1"/>
          <p:nvPr>
            <p:ph type="ctrTitle"/>
          </p:nvPr>
        </p:nvSpPr>
        <p:spPr>
          <a:xfrm flipH="1">
            <a:off x="355600" y="2236500"/>
            <a:ext cx="39561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7" name="Google Shape;47;p7"/>
          <p:cNvSpPr txBox="1"/>
          <p:nvPr>
            <p:ph idx="1" type="subTitle"/>
          </p:nvPr>
        </p:nvSpPr>
        <p:spPr>
          <a:xfrm>
            <a:off x="4825200" y="1728900"/>
            <a:ext cx="2490300" cy="168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cxnSp>
        <p:nvCxnSpPr>
          <p:cNvPr id="48" name="Google Shape;48;p7"/>
          <p:cNvCxnSpPr/>
          <p:nvPr/>
        </p:nvCxnSpPr>
        <p:spPr>
          <a:xfrm>
            <a:off x="4572000" y="1228200"/>
            <a:ext cx="0" cy="2687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2">
  <p:cSld name="CUSTOM_62"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61"/>
          <p:cNvSpPr txBox="1"/>
          <p:nvPr>
            <p:ph type="ctrTitle"/>
          </p:nvPr>
        </p:nvSpPr>
        <p:spPr>
          <a:xfrm flipH="1">
            <a:off x="540000" y="456180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602" name="Google Shape;602;p6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7769829" y="-21083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6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929394" y="-13091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04" name="Google Shape;604;p6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9">
  <p:cSld name="CUSTOM_33"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62"/>
          <p:cNvSpPr txBox="1"/>
          <p:nvPr>
            <p:ph type="ctrTitle"/>
          </p:nvPr>
        </p:nvSpPr>
        <p:spPr>
          <a:xfrm flipH="1">
            <a:off x="540000" y="455570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07" name="Google Shape;607;p62"/>
          <p:cNvSpPr txBox="1"/>
          <p:nvPr>
            <p:ph idx="1" type="subTitle"/>
          </p:nvPr>
        </p:nvSpPr>
        <p:spPr>
          <a:xfrm>
            <a:off x="2588100" y="2210650"/>
            <a:ext cx="3967800" cy="184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50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608" name="Google Shape;608;p62">
            <a:hlinkClick r:id="rId2"/>
          </p:cNvPr>
          <p:cNvSpPr txBox="1"/>
          <p:nvPr>
            <p:ph idx="2" type="ctrTitle"/>
          </p:nvPr>
        </p:nvSpPr>
        <p:spPr>
          <a:xfrm>
            <a:off x="3224100" y="1799442"/>
            <a:ext cx="2695800" cy="26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609" name="Google Shape;609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7247964" y="3287692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Google Shape;610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10800000">
            <a:off x="-984228" y="3207767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11" name="Google Shape;611;p6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41"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3" name="Google Shape;613;p6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43313" y="-9498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" name="Google Shape;614;p6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12" y="-9498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15" name="Google Shape;615;p6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41_1"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" name="Google Shape;617;p6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7247964" y="3135292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6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984228" y="3055367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19" name="Google Shape;619;p6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" name="Google Shape;51;p8"/>
          <p:cNvSpPr txBox="1"/>
          <p:nvPr>
            <p:ph idx="1" type="subTitle"/>
          </p:nvPr>
        </p:nvSpPr>
        <p:spPr>
          <a:xfrm>
            <a:off x="5427750" y="1819787"/>
            <a:ext cx="2857500" cy="51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2" name="Google Shape;52;p8"/>
          <p:cNvSpPr txBox="1"/>
          <p:nvPr>
            <p:ph type="ctrTitle"/>
          </p:nvPr>
        </p:nvSpPr>
        <p:spPr>
          <a:xfrm flipH="1">
            <a:off x="5427750" y="981587"/>
            <a:ext cx="2857500" cy="8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53" name="Google Shape;53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-751762" y="3062175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718562" y="-1160625"/>
            <a:ext cx="3802725" cy="343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idx="1" type="subTitle"/>
          </p:nvPr>
        </p:nvSpPr>
        <p:spPr>
          <a:xfrm>
            <a:off x="2101725" y="3712858"/>
            <a:ext cx="21750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2" type="subTitle"/>
          </p:nvPr>
        </p:nvSpPr>
        <p:spPr>
          <a:xfrm>
            <a:off x="4789400" y="3715662"/>
            <a:ext cx="21750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3" type="subTitle"/>
          </p:nvPr>
        </p:nvSpPr>
        <p:spPr>
          <a:xfrm>
            <a:off x="2101725" y="3396845"/>
            <a:ext cx="21750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4" type="subTitle"/>
          </p:nvPr>
        </p:nvSpPr>
        <p:spPr>
          <a:xfrm>
            <a:off x="4789400" y="3395392"/>
            <a:ext cx="21570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pic>
        <p:nvPicPr>
          <p:cNvPr id="60" name="Google Shape;60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2860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325" y="-22860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399772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43325" y="3997725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9"/>
          <p:cNvSpPr txBox="1"/>
          <p:nvPr>
            <p:ph type="ctrTitle"/>
          </p:nvPr>
        </p:nvSpPr>
        <p:spPr>
          <a:xfrm flipH="1">
            <a:off x="457200" y="445025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buNone/>
              <a:defRPr sz="13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" name="Google Shape;68;p10"/>
          <p:cNvSpPr txBox="1"/>
          <p:nvPr>
            <p:ph type="ctrTitle"/>
          </p:nvPr>
        </p:nvSpPr>
        <p:spPr>
          <a:xfrm flipH="1">
            <a:off x="1187500" y="445025"/>
            <a:ext cx="67845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69" name="Google Shape;69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-751762" y="3062175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718562" y="-1160625"/>
            <a:ext cx="3802725" cy="343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20" Type="http://schemas.openxmlformats.org/officeDocument/2006/relationships/slideLayout" Target="../slideLayouts/slideLayout20.xml"/><Relationship Id="rId64" Type="http://schemas.openxmlformats.org/officeDocument/2006/relationships/theme" Target="../theme/theme1.xml"/><Relationship Id="rId63" Type="http://schemas.openxmlformats.org/officeDocument/2006/relationships/slideLayout" Target="../slideLayouts/slideLayout6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60" Type="http://schemas.openxmlformats.org/officeDocument/2006/relationships/slideLayout" Target="../slideLayouts/slideLayout60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9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11.xml"/><Relationship Id="rId5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10.xml"/><Relationship Id="rId54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13.xml"/><Relationship Id="rId5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12.xml"/><Relationship Id="rId56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15.xml"/><Relationship Id="rId5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14.xml"/><Relationship Id="rId58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5400012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445025"/>
            <a:ext cx="8229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quada One"/>
              <a:buNone/>
              <a:defRPr sz="3000">
                <a:solidFill>
                  <a:schemeClr val="lt1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152475"/>
            <a:ext cx="8229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 Condensed Light"/>
              <a:buChar char="●"/>
              <a:defRPr sz="18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○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■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●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○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■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●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○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Roboto Condensed Light"/>
              <a:buChar char="■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  <p:sldLayoutId id="2147483697" r:id="rId50"/>
    <p:sldLayoutId id="2147483698" r:id="rId51"/>
    <p:sldLayoutId id="2147483699" r:id="rId52"/>
    <p:sldLayoutId id="2147483700" r:id="rId53"/>
    <p:sldLayoutId id="2147483701" r:id="rId54"/>
    <p:sldLayoutId id="2147483702" r:id="rId55"/>
    <p:sldLayoutId id="2147483703" r:id="rId56"/>
    <p:sldLayoutId id="2147483704" r:id="rId57"/>
    <p:sldLayoutId id="2147483705" r:id="rId58"/>
    <p:sldLayoutId id="2147483706" r:id="rId59"/>
    <p:sldLayoutId id="2147483707" r:id="rId60"/>
    <p:sldLayoutId id="2147483708" r:id="rId61"/>
    <p:sldLayoutId id="2147483709" r:id="rId62"/>
    <p:sldLayoutId id="2147483710" r:id="rId6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65"/>
          <p:cNvSpPr txBox="1"/>
          <p:nvPr>
            <p:ph type="title"/>
          </p:nvPr>
        </p:nvSpPr>
        <p:spPr>
          <a:xfrm>
            <a:off x="457200" y="2932650"/>
            <a:ext cx="8229600" cy="51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Projet de Semestre</a:t>
            </a:r>
            <a:endParaRPr/>
          </a:p>
        </p:txBody>
      </p:sp>
      <p:sp>
        <p:nvSpPr>
          <p:cNvPr id="625" name="Google Shape;625;p65"/>
          <p:cNvSpPr txBox="1"/>
          <p:nvPr>
            <p:ph idx="1" type="subTitle"/>
          </p:nvPr>
        </p:nvSpPr>
        <p:spPr>
          <a:xfrm>
            <a:off x="457275" y="3649725"/>
            <a:ext cx="8229600" cy="41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Dylan Frei</a:t>
            </a:r>
            <a:endParaRPr/>
          </a:p>
        </p:txBody>
      </p:sp>
      <p:pic>
        <p:nvPicPr>
          <p:cNvPr id="626" name="Google Shape;626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12763"/>
            <a:ext cx="2861625" cy="74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" name="Google Shape;627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7400" y="4395075"/>
            <a:ext cx="2726600" cy="78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74"/>
          <p:cNvSpPr txBox="1"/>
          <p:nvPr>
            <p:ph type="ctrTitle"/>
          </p:nvPr>
        </p:nvSpPr>
        <p:spPr>
          <a:xfrm flipH="1">
            <a:off x="355600" y="2236500"/>
            <a:ext cx="39561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707" name="Google Shape;707;p74"/>
          <p:cNvSpPr txBox="1"/>
          <p:nvPr>
            <p:ph idx="1" type="subTitle"/>
          </p:nvPr>
        </p:nvSpPr>
        <p:spPr>
          <a:xfrm>
            <a:off x="4825200" y="1728900"/>
            <a:ext cx="3134700" cy="168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Cours d’Architecture des Ordinateurs de 1</a:t>
            </a:r>
            <a:r>
              <a:rPr baseline="30000" lang="en"/>
              <a:t>ère</a:t>
            </a:r>
            <a:r>
              <a:rPr lang="en"/>
              <a:t> année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Architecture RISC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Source : code source QEMU et architecture similaire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Préparation à l’implémentation d’un émulateur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QEMU vs from scratch</a:t>
            </a:r>
            <a:endParaRPr/>
          </a:p>
        </p:txBody>
      </p:sp>
      <p:sp>
        <p:nvSpPr>
          <p:cNvPr id="708" name="Google Shape;708;p7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709" name="Google Shape;709;p74"/>
          <p:cNvSpPr txBox="1"/>
          <p:nvPr/>
        </p:nvSpPr>
        <p:spPr>
          <a:xfrm>
            <a:off x="2325600" y="237650"/>
            <a:ext cx="68184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lt1"/>
                </a:solidFill>
                <a:latin typeface="Squada One"/>
                <a:ea typeface="Squada One"/>
                <a:cs typeface="Squada One"/>
                <a:sym typeface="Squada One"/>
              </a:rPr>
              <a:t>Etude de QEMU pour HEPIA-RISC</a:t>
            </a:r>
            <a:endParaRPr sz="3400">
              <a:solidFill>
                <a:schemeClr val="lt1"/>
              </a:solidFill>
              <a:latin typeface="Squada One"/>
              <a:ea typeface="Squada One"/>
              <a:cs typeface="Squada One"/>
              <a:sym typeface="Squada On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75"/>
          <p:cNvSpPr txBox="1"/>
          <p:nvPr>
            <p:ph type="ctrTitle"/>
          </p:nvPr>
        </p:nvSpPr>
        <p:spPr>
          <a:xfrm>
            <a:off x="657228" y="1891760"/>
            <a:ext cx="19593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Architecture HEPIA-RISC</a:t>
            </a:r>
            <a:endParaRPr/>
          </a:p>
        </p:txBody>
      </p:sp>
      <p:sp>
        <p:nvSpPr>
          <p:cNvPr id="715" name="Google Shape;715;p75"/>
          <p:cNvSpPr txBox="1"/>
          <p:nvPr>
            <p:ph idx="1" type="subTitle"/>
          </p:nvPr>
        </p:nvSpPr>
        <p:spPr>
          <a:xfrm>
            <a:off x="657228" y="2252441"/>
            <a:ext cx="19593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Instructions, Registres &amp; Programmation</a:t>
            </a:r>
            <a:endParaRPr/>
          </a:p>
        </p:txBody>
      </p:sp>
      <p:sp>
        <p:nvSpPr>
          <p:cNvPr id="716" name="Google Shape;716;p75"/>
          <p:cNvSpPr txBox="1"/>
          <p:nvPr>
            <p:ph idx="2" type="ctrTitle"/>
          </p:nvPr>
        </p:nvSpPr>
        <p:spPr>
          <a:xfrm>
            <a:off x="693636" y="3484734"/>
            <a:ext cx="19065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Tiny Code Generator</a:t>
            </a:r>
            <a:endParaRPr/>
          </a:p>
        </p:txBody>
      </p:sp>
      <p:sp>
        <p:nvSpPr>
          <p:cNvPr id="717" name="Google Shape;717;p75"/>
          <p:cNvSpPr txBox="1"/>
          <p:nvPr>
            <p:ph idx="3" type="subTitle"/>
          </p:nvPr>
        </p:nvSpPr>
        <p:spPr>
          <a:xfrm>
            <a:off x="693636" y="3951331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Compilateur JIT et implémentation des instructions</a:t>
            </a:r>
            <a:endParaRPr/>
          </a:p>
        </p:txBody>
      </p:sp>
      <p:sp>
        <p:nvSpPr>
          <p:cNvPr id="718" name="Google Shape;718;p75"/>
          <p:cNvSpPr txBox="1"/>
          <p:nvPr>
            <p:ph idx="4" type="ctrTitle"/>
          </p:nvPr>
        </p:nvSpPr>
        <p:spPr>
          <a:xfrm>
            <a:off x="3100725" y="1784775"/>
            <a:ext cx="2007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QEMU</a:t>
            </a:r>
            <a:endParaRPr/>
          </a:p>
        </p:txBody>
      </p:sp>
      <p:sp>
        <p:nvSpPr>
          <p:cNvPr id="719" name="Google Shape;719;p75"/>
          <p:cNvSpPr txBox="1"/>
          <p:nvPr>
            <p:ph idx="5" type="subTitle"/>
          </p:nvPr>
        </p:nvSpPr>
        <p:spPr>
          <a:xfrm>
            <a:off x="3130775" y="2195850"/>
            <a:ext cx="19593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Représentation d’un CPU et d’une machine</a:t>
            </a:r>
            <a:endParaRPr/>
          </a:p>
        </p:txBody>
      </p:sp>
      <p:sp>
        <p:nvSpPr>
          <p:cNvPr id="720" name="Google Shape;720;p75"/>
          <p:cNvSpPr txBox="1"/>
          <p:nvPr>
            <p:ph idx="6" type="ctrTitle"/>
          </p:nvPr>
        </p:nvSpPr>
        <p:spPr>
          <a:xfrm>
            <a:off x="3227630" y="3484734"/>
            <a:ext cx="1753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Etude de viabilité</a:t>
            </a:r>
            <a:endParaRPr/>
          </a:p>
        </p:txBody>
      </p:sp>
      <p:sp>
        <p:nvSpPr>
          <p:cNvPr id="721" name="Google Shape;721;p75"/>
          <p:cNvSpPr txBox="1"/>
          <p:nvPr>
            <p:ph idx="7" type="subTitle"/>
          </p:nvPr>
        </p:nvSpPr>
        <p:spPr>
          <a:xfrm>
            <a:off x="3157180" y="3951331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Valeur ajoutée et potentiels problème de l’intégration</a:t>
            </a:r>
            <a:endParaRPr/>
          </a:p>
        </p:txBody>
      </p:sp>
      <p:sp>
        <p:nvSpPr>
          <p:cNvPr id="722" name="Google Shape;722;p75"/>
          <p:cNvSpPr txBox="1"/>
          <p:nvPr>
            <p:ph idx="8" type="ctrTitle"/>
          </p:nvPr>
        </p:nvSpPr>
        <p:spPr>
          <a:xfrm>
            <a:off x="579450" y="401450"/>
            <a:ext cx="45930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723" name="Google Shape;723;p75"/>
          <p:cNvSpPr txBox="1"/>
          <p:nvPr>
            <p:ph idx="9" type="title"/>
          </p:nvPr>
        </p:nvSpPr>
        <p:spPr>
          <a:xfrm>
            <a:off x="683628" y="1358010"/>
            <a:ext cx="1906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724" name="Google Shape;724;p75"/>
          <p:cNvSpPr txBox="1"/>
          <p:nvPr>
            <p:ph idx="13" type="title"/>
          </p:nvPr>
        </p:nvSpPr>
        <p:spPr>
          <a:xfrm>
            <a:off x="683636" y="3079518"/>
            <a:ext cx="1906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725" name="Google Shape;725;p75"/>
          <p:cNvSpPr txBox="1"/>
          <p:nvPr>
            <p:ph idx="14" type="title"/>
          </p:nvPr>
        </p:nvSpPr>
        <p:spPr>
          <a:xfrm>
            <a:off x="3180682" y="1370400"/>
            <a:ext cx="18534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726" name="Google Shape;726;p75"/>
          <p:cNvSpPr txBox="1"/>
          <p:nvPr>
            <p:ph idx="15" type="title"/>
          </p:nvPr>
        </p:nvSpPr>
        <p:spPr>
          <a:xfrm>
            <a:off x="3233530" y="3079524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727" name="Google Shape;727;p7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76"/>
          <p:cNvSpPr txBox="1"/>
          <p:nvPr>
            <p:ph type="ctrTitle"/>
          </p:nvPr>
        </p:nvSpPr>
        <p:spPr>
          <a:xfrm>
            <a:off x="4468825" y="544850"/>
            <a:ext cx="46749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300"/>
              <a:t>Architecture HEPIA-RISC (1/2)</a:t>
            </a:r>
            <a:endParaRPr sz="5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3" name="Google Shape;733;p76"/>
          <p:cNvSpPr txBox="1"/>
          <p:nvPr>
            <p:ph idx="2" type="title"/>
          </p:nvPr>
        </p:nvSpPr>
        <p:spPr>
          <a:xfrm>
            <a:off x="1909325" y="290235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734" name="Google Shape;734;p7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735" name="Google Shape;735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3727" y="1428350"/>
            <a:ext cx="5274851" cy="208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77"/>
          <p:cNvSpPr txBox="1"/>
          <p:nvPr>
            <p:ph type="ctrTitle"/>
          </p:nvPr>
        </p:nvSpPr>
        <p:spPr>
          <a:xfrm>
            <a:off x="4389600" y="544850"/>
            <a:ext cx="47541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300"/>
              <a:t>Architecture HEPIA-RISC (2/2)</a:t>
            </a:r>
            <a:endParaRPr sz="5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1" name="Google Shape;741;p77"/>
          <p:cNvSpPr txBox="1"/>
          <p:nvPr>
            <p:ph idx="2" type="title"/>
          </p:nvPr>
        </p:nvSpPr>
        <p:spPr>
          <a:xfrm>
            <a:off x="1909325" y="290235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742" name="Google Shape;742;p7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743" name="Google Shape;743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7725" y="1388225"/>
            <a:ext cx="5093500" cy="250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78"/>
          <p:cNvSpPr txBox="1"/>
          <p:nvPr>
            <p:ph idx="1" type="subTitle"/>
          </p:nvPr>
        </p:nvSpPr>
        <p:spPr>
          <a:xfrm>
            <a:off x="5074225" y="1371250"/>
            <a:ext cx="3753900" cy="32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Implémentation exemple : avr32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Emulation d’un CPU et d’une “machine”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La machine intègere :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Un </a:t>
            </a:r>
            <a:r>
              <a:rPr lang="en"/>
              <a:t>microcontroleur</a:t>
            </a:r>
            <a:r>
              <a:rPr lang="en"/>
              <a:t> = CPU+ROM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Des périphériques (RAM, UART, …)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Le CPU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Possède des registres internes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Emule un PC</a:t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9" name="Google Shape;749;p78"/>
          <p:cNvSpPr txBox="1"/>
          <p:nvPr>
            <p:ph type="ctrTitle"/>
          </p:nvPr>
        </p:nvSpPr>
        <p:spPr>
          <a:xfrm>
            <a:off x="4845000" y="544850"/>
            <a:ext cx="42990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300"/>
              <a:t>QEMU</a:t>
            </a:r>
            <a:endParaRPr sz="5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0" name="Google Shape;750;p78"/>
          <p:cNvSpPr txBox="1"/>
          <p:nvPr>
            <p:ph idx="2" type="title"/>
          </p:nvPr>
        </p:nvSpPr>
        <p:spPr>
          <a:xfrm>
            <a:off x="2152625" y="273260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751" name="Google Shape;751;p7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79"/>
          <p:cNvSpPr txBox="1"/>
          <p:nvPr>
            <p:ph idx="1" type="subTitle"/>
          </p:nvPr>
        </p:nvSpPr>
        <p:spPr>
          <a:xfrm>
            <a:off x="5074225" y="1371250"/>
            <a:ext cx="3753900" cy="32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Partie de QEMU </a:t>
            </a:r>
            <a:r>
              <a:rPr lang="en"/>
              <a:t>responsable de l’émulation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Génération d’une représentation intermédiaire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Pattern matching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Généré instruction par instruction à l’aide des handlers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Impossibilité de manipuler les registres internes, frontend fourni par TCG</a:t>
            </a:r>
            <a:endParaRPr/>
          </a:p>
        </p:txBody>
      </p:sp>
      <p:sp>
        <p:nvSpPr>
          <p:cNvPr id="757" name="Google Shape;757;p79"/>
          <p:cNvSpPr txBox="1"/>
          <p:nvPr>
            <p:ph type="ctrTitle"/>
          </p:nvPr>
        </p:nvSpPr>
        <p:spPr>
          <a:xfrm>
            <a:off x="4845000" y="544850"/>
            <a:ext cx="42990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300"/>
              <a:t>Tiny Code Generator (1/2)</a:t>
            </a:r>
            <a:endParaRPr sz="5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8" name="Google Shape;758;p79"/>
          <p:cNvSpPr txBox="1"/>
          <p:nvPr>
            <p:ph idx="2" type="title"/>
          </p:nvPr>
        </p:nvSpPr>
        <p:spPr>
          <a:xfrm>
            <a:off x="2152625" y="273260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759" name="Google Shape;759;p7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80"/>
          <p:cNvSpPr txBox="1"/>
          <p:nvPr>
            <p:ph idx="1" type="subTitle"/>
          </p:nvPr>
        </p:nvSpPr>
        <p:spPr>
          <a:xfrm>
            <a:off x="5074225" y="1371250"/>
            <a:ext cx="3753900" cy="32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Block de traduction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Prend fin lorsqu’une instruction “branch” ou “jump” est rencontrée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S’exécute en une fois sur l’architecture hôte à travers une compilation “JIT”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Mets à jour les registres du CPU émulé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Fonctions “Helpers”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Remplacent une instruction trop complexe pour être traduite directement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Fonction C</a:t>
            </a:r>
            <a:endParaRPr/>
          </a:p>
        </p:txBody>
      </p:sp>
      <p:sp>
        <p:nvSpPr>
          <p:cNvPr id="765" name="Google Shape;765;p80"/>
          <p:cNvSpPr txBox="1"/>
          <p:nvPr>
            <p:ph type="ctrTitle"/>
          </p:nvPr>
        </p:nvSpPr>
        <p:spPr>
          <a:xfrm>
            <a:off x="4845000" y="544850"/>
            <a:ext cx="42990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300"/>
              <a:t>Tiny Code Generator (2/2)</a:t>
            </a:r>
            <a:endParaRPr sz="5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6" name="Google Shape;766;p80"/>
          <p:cNvSpPr txBox="1"/>
          <p:nvPr>
            <p:ph idx="2" type="title"/>
          </p:nvPr>
        </p:nvSpPr>
        <p:spPr>
          <a:xfrm>
            <a:off x="2152625" y="273260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767" name="Google Shape;767;p8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81"/>
          <p:cNvSpPr txBox="1"/>
          <p:nvPr>
            <p:ph idx="1" type="subTitle"/>
          </p:nvPr>
        </p:nvSpPr>
        <p:spPr>
          <a:xfrm>
            <a:off x="5074225" y="1371250"/>
            <a:ext cx="3753900" cy="32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Architecture mature et efficace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Communauté importante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Modèle machine/CPU correspondant à notre architecture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Debugging complexe mais possible</a:t>
            </a:r>
            <a:endParaRPr/>
          </a:p>
        </p:txBody>
      </p:sp>
      <p:sp>
        <p:nvSpPr>
          <p:cNvPr id="773" name="Google Shape;773;p81"/>
          <p:cNvSpPr txBox="1"/>
          <p:nvPr>
            <p:ph type="ctrTitle"/>
          </p:nvPr>
        </p:nvSpPr>
        <p:spPr>
          <a:xfrm>
            <a:off x="4845000" y="544850"/>
            <a:ext cx="42990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300"/>
              <a:t>Etude de viabilité</a:t>
            </a:r>
            <a:endParaRPr sz="5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4" name="Google Shape;774;p81"/>
          <p:cNvSpPr txBox="1"/>
          <p:nvPr>
            <p:ph idx="2" type="title"/>
          </p:nvPr>
        </p:nvSpPr>
        <p:spPr>
          <a:xfrm>
            <a:off x="2152625" y="273260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775" name="Google Shape;775;p8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82"/>
          <p:cNvSpPr txBox="1"/>
          <p:nvPr>
            <p:ph idx="1" type="subTitle"/>
          </p:nvPr>
        </p:nvSpPr>
        <p:spPr>
          <a:xfrm>
            <a:off x="2588100" y="2210650"/>
            <a:ext cx="3967800" cy="184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L'émulation</a:t>
            </a:r>
            <a:r>
              <a:rPr lang="en"/>
              <a:t> via QEMU est décidée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Exemple concret proche de notre architecture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L’approche est prometteuse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L’architecture peut encore évoluer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1" name="Google Shape;781;p82"/>
          <p:cNvSpPr txBox="1"/>
          <p:nvPr>
            <p:ph type="ctrTitle"/>
          </p:nvPr>
        </p:nvSpPr>
        <p:spPr>
          <a:xfrm flipH="1">
            <a:off x="540000" y="455570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lang="en"/>
              <a:t>Conclusion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2" name="Google Shape;782;p82"/>
          <p:cNvSpPr txBox="1"/>
          <p:nvPr>
            <p:ph idx="2" type="ctrTitle"/>
          </p:nvPr>
        </p:nvSpPr>
        <p:spPr>
          <a:xfrm>
            <a:off x="3224100" y="1799442"/>
            <a:ext cx="2695800" cy="26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83" name="Google Shape;783;p8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83"/>
          <p:cNvSpPr txBox="1"/>
          <p:nvPr>
            <p:ph type="ctrTitle"/>
          </p:nvPr>
        </p:nvSpPr>
        <p:spPr>
          <a:xfrm flipH="1">
            <a:off x="457200" y="1443030"/>
            <a:ext cx="26958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THANKS</a:t>
            </a:r>
            <a:endParaRPr/>
          </a:p>
        </p:txBody>
      </p:sp>
      <p:sp>
        <p:nvSpPr>
          <p:cNvPr id="789" name="Google Shape;789;p83"/>
          <p:cNvSpPr txBox="1"/>
          <p:nvPr>
            <p:ph idx="1" type="subTitle"/>
          </p:nvPr>
        </p:nvSpPr>
        <p:spPr>
          <a:xfrm>
            <a:off x="457188" y="2038763"/>
            <a:ext cx="2695800" cy="4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Do you have any questions?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dylan.frei@etu.hesge.</a:t>
            </a:r>
            <a:r>
              <a:rPr lang="en"/>
              <a:t>com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+41 76 432 79 05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HEPIA</a:t>
            </a:r>
            <a:endParaRPr/>
          </a:p>
        </p:txBody>
      </p:sp>
      <p:cxnSp>
        <p:nvCxnSpPr>
          <p:cNvPr id="790" name="Google Shape;790;p83"/>
          <p:cNvCxnSpPr/>
          <p:nvPr/>
        </p:nvCxnSpPr>
        <p:spPr>
          <a:xfrm>
            <a:off x="3192018" y="1702080"/>
            <a:ext cx="0" cy="171690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91" name="Google Shape;791;p83"/>
          <p:cNvSpPr txBox="1"/>
          <p:nvPr/>
        </p:nvSpPr>
        <p:spPr>
          <a:xfrm>
            <a:off x="3389375" y="3127832"/>
            <a:ext cx="2902500" cy="4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792" name="Google Shape;792;p8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66"/>
          <p:cNvSpPr txBox="1"/>
          <p:nvPr>
            <p:ph type="ctrTitle"/>
          </p:nvPr>
        </p:nvSpPr>
        <p:spPr>
          <a:xfrm flipH="1">
            <a:off x="2359650" y="1400650"/>
            <a:ext cx="4424700" cy="9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633" name="Google Shape;633;p66"/>
          <p:cNvSpPr txBox="1"/>
          <p:nvPr>
            <p:ph idx="1" type="subTitle"/>
          </p:nvPr>
        </p:nvSpPr>
        <p:spPr>
          <a:xfrm>
            <a:off x="2378700" y="2530005"/>
            <a:ext cx="4386600" cy="9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Projet de Semestre en deux parties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Custom Embedded Linux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HEPIA-RISC &amp; QEMU</a:t>
            </a:r>
            <a:endParaRPr/>
          </a:p>
        </p:txBody>
      </p:sp>
      <p:cxnSp>
        <p:nvCxnSpPr>
          <p:cNvPr id="634" name="Google Shape;634;p66"/>
          <p:cNvCxnSpPr/>
          <p:nvPr/>
        </p:nvCxnSpPr>
        <p:spPr>
          <a:xfrm rot="10800000">
            <a:off x="2493000" y="2315375"/>
            <a:ext cx="41580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5" name="Google Shape;635;p6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xit" presetID="2" presetSubtype="8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67"/>
          <p:cNvSpPr txBox="1"/>
          <p:nvPr>
            <p:ph type="ctrTitle"/>
          </p:nvPr>
        </p:nvSpPr>
        <p:spPr>
          <a:xfrm flipH="1">
            <a:off x="355600" y="2236500"/>
            <a:ext cx="39561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641" name="Google Shape;641;p67"/>
          <p:cNvSpPr txBox="1"/>
          <p:nvPr>
            <p:ph idx="1" type="subTitle"/>
          </p:nvPr>
        </p:nvSpPr>
        <p:spPr>
          <a:xfrm>
            <a:off x="4825200" y="1728900"/>
            <a:ext cx="3134700" cy="168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SoC Nvidia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Source : Documentation officielle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Client : ANTS AI Systems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Custom Carrier Board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Objectif : Investigation</a:t>
            </a:r>
            <a:endParaRPr/>
          </a:p>
        </p:txBody>
      </p:sp>
      <p:sp>
        <p:nvSpPr>
          <p:cNvPr id="642" name="Google Shape;642;p6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643" name="Google Shape;643;p67"/>
          <p:cNvSpPr txBox="1"/>
          <p:nvPr/>
        </p:nvSpPr>
        <p:spPr>
          <a:xfrm>
            <a:off x="2325600" y="237650"/>
            <a:ext cx="68184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lt1"/>
                </a:solidFill>
                <a:latin typeface="Squada One"/>
                <a:ea typeface="Squada One"/>
                <a:cs typeface="Squada One"/>
                <a:sym typeface="Squada One"/>
              </a:rPr>
              <a:t>Custom Embedded Linux</a:t>
            </a:r>
            <a:endParaRPr sz="3400">
              <a:solidFill>
                <a:schemeClr val="lt1"/>
              </a:solidFill>
              <a:latin typeface="Squada One"/>
              <a:ea typeface="Squada One"/>
              <a:cs typeface="Squada One"/>
              <a:sym typeface="Squada On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68"/>
          <p:cNvSpPr txBox="1"/>
          <p:nvPr>
            <p:ph type="ctrTitle"/>
          </p:nvPr>
        </p:nvSpPr>
        <p:spPr>
          <a:xfrm>
            <a:off x="657228" y="1778585"/>
            <a:ext cx="19593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Jetson Linux Boot Flow</a:t>
            </a:r>
            <a:endParaRPr/>
          </a:p>
        </p:txBody>
      </p:sp>
      <p:sp>
        <p:nvSpPr>
          <p:cNvPr id="649" name="Google Shape;649;p68"/>
          <p:cNvSpPr txBox="1"/>
          <p:nvPr>
            <p:ph idx="1" type="subTitle"/>
          </p:nvPr>
        </p:nvSpPr>
        <p:spPr>
          <a:xfrm>
            <a:off x="657228" y="2252441"/>
            <a:ext cx="19593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Composants et firmwares du processus de boot</a:t>
            </a:r>
            <a:endParaRPr/>
          </a:p>
        </p:txBody>
      </p:sp>
      <p:sp>
        <p:nvSpPr>
          <p:cNvPr id="650" name="Google Shape;650;p68"/>
          <p:cNvSpPr txBox="1"/>
          <p:nvPr>
            <p:ph idx="2" type="ctrTitle"/>
          </p:nvPr>
        </p:nvSpPr>
        <p:spPr>
          <a:xfrm>
            <a:off x="693636" y="3631859"/>
            <a:ext cx="19065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Customisation du système</a:t>
            </a:r>
            <a:endParaRPr/>
          </a:p>
        </p:txBody>
      </p:sp>
      <p:sp>
        <p:nvSpPr>
          <p:cNvPr id="651" name="Google Shape;651;p68"/>
          <p:cNvSpPr txBox="1"/>
          <p:nvPr>
            <p:ph idx="3" type="subTitle"/>
          </p:nvPr>
        </p:nvSpPr>
        <p:spPr>
          <a:xfrm>
            <a:off x="693636" y="4036206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Investigation de divers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changements</a:t>
            </a:r>
            <a:endParaRPr/>
          </a:p>
        </p:txBody>
      </p:sp>
      <p:sp>
        <p:nvSpPr>
          <p:cNvPr id="652" name="Google Shape;652;p68"/>
          <p:cNvSpPr txBox="1"/>
          <p:nvPr>
            <p:ph idx="4" type="ctrTitle"/>
          </p:nvPr>
        </p:nvSpPr>
        <p:spPr>
          <a:xfrm>
            <a:off x="3100725" y="1784775"/>
            <a:ext cx="2007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Modifications requises</a:t>
            </a:r>
            <a:endParaRPr/>
          </a:p>
        </p:txBody>
      </p:sp>
      <p:sp>
        <p:nvSpPr>
          <p:cNvPr id="653" name="Google Shape;653;p68"/>
          <p:cNvSpPr txBox="1"/>
          <p:nvPr>
            <p:ph idx="5" type="subTitle"/>
          </p:nvPr>
        </p:nvSpPr>
        <p:spPr>
          <a:xfrm>
            <a:off x="3130775" y="2195850"/>
            <a:ext cx="19593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Liste des modifications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</a:t>
            </a:r>
            <a:r>
              <a:rPr lang="en"/>
              <a:t>our carrier board custom</a:t>
            </a:r>
            <a:endParaRPr/>
          </a:p>
        </p:txBody>
      </p:sp>
      <p:sp>
        <p:nvSpPr>
          <p:cNvPr id="654" name="Google Shape;654;p68"/>
          <p:cNvSpPr txBox="1"/>
          <p:nvPr>
            <p:ph idx="6" type="ctrTitle"/>
          </p:nvPr>
        </p:nvSpPr>
        <p:spPr>
          <a:xfrm>
            <a:off x="3233530" y="3580934"/>
            <a:ext cx="1753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Problèmes</a:t>
            </a:r>
            <a:endParaRPr/>
          </a:p>
        </p:txBody>
      </p:sp>
      <p:sp>
        <p:nvSpPr>
          <p:cNvPr id="655" name="Google Shape;655;p68"/>
          <p:cNvSpPr txBox="1"/>
          <p:nvPr>
            <p:ph idx="7" type="subTitle"/>
          </p:nvPr>
        </p:nvSpPr>
        <p:spPr>
          <a:xfrm>
            <a:off x="3157180" y="4036206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Problèmes rencontrés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</a:t>
            </a:r>
            <a:r>
              <a:rPr lang="en"/>
              <a:t>endant le projet</a:t>
            </a:r>
            <a:endParaRPr/>
          </a:p>
        </p:txBody>
      </p:sp>
      <p:sp>
        <p:nvSpPr>
          <p:cNvPr id="656" name="Google Shape;656;p68"/>
          <p:cNvSpPr txBox="1"/>
          <p:nvPr>
            <p:ph idx="8" type="ctrTitle"/>
          </p:nvPr>
        </p:nvSpPr>
        <p:spPr>
          <a:xfrm>
            <a:off x="579450" y="401450"/>
            <a:ext cx="45930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657" name="Google Shape;657;p68"/>
          <p:cNvSpPr txBox="1"/>
          <p:nvPr>
            <p:ph idx="9" type="title"/>
          </p:nvPr>
        </p:nvSpPr>
        <p:spPr>
          <a:xfrm>
            <a:off x="683628" y="1358010"/>
            <a:ext cx="1906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58" name="Google Shape;658;p68"/>
          <p:cNvSpPr txBox="1"/>
          <p:nvPr>
            <p:ph idx="13" type="title"/>
          </p:nvPr>
        </p:nvSpPr>
        <p:spPr>
          <a:xfrm>
            <a:off x="683636" y="3141768"/>
            <a:ext cx="1906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659" name="Google Shape;659;p68"/>
          <p:cNvSpPr txBox="1"/>
          <p:nvPr>
            <p:ph idx="14" type="title"/>
          </p:nvPr>
        </p:nvSpPr>
        <p:spPr>
          <a:xfrm>
            <a:off x="3180682" y="1370400"/>
            <a:ext cx="18534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660" name="Google Shape;660;p68"/>
          <p:cNvSpPr txBox="1"/>
          <p:nvPr>
            <p:ph idx="15" type="title"/>
          </p:nvPr>
        </p:nvSpPr>
        <p:spPr>
          <a:xfrm>
            <a:off x="3233530" y="3141774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661" name="Google Shape;661;p6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69"/>
          <p:cNvSpPr txBox="1"/>
          <p:nvPr>
            <p:ph type="ctrTitle"/>
          </p:nvPr>
        </p:nvSpPr>
        <p:spPr>
          <a:xfrm>
            <a:off x="4845000" y="544850"/>
            <a:ext cx="42990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300"/>
              <a:t>Jetson Linux Boot Flow</a:t>
            </a:r>
            <a:endParaRPr sz="5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7" name="Google Shape;667;p69"/>
          <p:cNvSpPr txBox="1"/>
          <p:nvPr>
            <p:ph idx="2" type="title"/>
          </p:nvPr>
        </p:nvSpPr>
        <p:spPr>
          <a:xfrm>
            <a:off x="2260125" y="273260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68" name="Google Shape;668;p6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669" name="Google Shape;669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7675" y="1651960"/>
            <a:ext cx="4280949" cy="23827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70"/>
          <p:cNvSpPr txBox="1"/>
          <p:nvPr>
            <p:ph idx="1" type="subTitle"/>
          </p:nvPr>
        </p:nvSpPr>
        <p:spPr>
          <a:xfrm>
            <a:off x="5074225" y="1371250"/>
            <a:ext cx="3753900" cy="32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Kernel DTB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MB1 Configuration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BCT sur le media de boot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Construite à partir du dts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MB2 Configuration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Présence ou non d’EEPROM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Flashing Configuration</a:t>
            </a:r>
            <a:endParaRPr/>
          </a:p>
        </p:txBody>
      </p:sp>
      <p:sp>
        <p:nvSpPr>
          <p:cNvPr id="675" name="Google Shape;675;p70"/>
          <p:cNvSpPr txBox="1"/>
          <p:nvPr>
            <p:ph type="ctrTitle"/>
          </p:nvPr>
        </p:nvSpPr>
        <p:spPr>
          <a:xfrm>
            <a:off x="4845000" y="544850"/>
            <a:ext cx="42990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300"/>
              <a:t>Modifications requises</a:t>
            </a:r>
            <a:endParaRPr sz="5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70"/>
          <p:cNvSpPr txBox="1"/>
          <p:nvPr>
            <p:ph idx="2" type="title"/>
          </p:nvPr>
        </p:nvSpPr>
        <p:spPr>
          <a:xfrm>
            <a:off x="2260125" y="273260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677" name="Google Shape;677;p7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71"/>
          <p:cNvSpPr txBox="1"/>
          <p:nvPr>
            <p:ph idx="1" type="subTitle"/>
          </p:nvPr>
        </p:nvSpPr>
        <p:spPr>
          <a:xfrm>
            <a:off x="5074225" y="1371250"/>
            <a:ext cx="3753900" cy="32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Génération d’un rootfs Ubuntu 22.04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Autre distribution possible 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Binaires ARM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Copie des composants Jetpack désirés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Configuration bootloader valide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Compilation du Kernel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Chaîne de compilation par Nvidia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Configuration : </a:t>
            </a:r>
            <a:r>
              <a:rPr lang="en"/>
              <a:t>defconfig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Extlinux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Kernel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Dtb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Initrd</a:t>
            </a: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Arguments de boot</a:t>
            </a:r>
            <a:endParaRPr/>
          </a:p>
        </p:txBody>
      </p:sp>
      <p:sp>
        <p:nvSpPr>
          <p:cNvPr id="683" name="Google Shape;683;p71"/>
          <p:cNvSpPr txBox="1"/>
          <p:nvPr>
            <p:ph type="ctrTitle"/>
          </p:nvPr>
        </p:nvSpPr>
        <p:spPr>
          <a:xfrm>
            <a:off x="4845000" y="544850"/>
            <a:ext cx="42990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300"/>
              <a:t>Customisation du système</a:t>
            </a:r>
            <a:endParaRPr sz="5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p71"/>
          <p:cNvSpPr txBox="1"/>
          <p:nvPr>
            <p:ph idx="2" type="title"/>
          </p:nvPr>
        </p:nvSpPr>
        <p:spPr>
          <a:xfrm>
            <a:off x="2152625" y="273260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685" name="Google Shape;685;p7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72"/>
          <p:cNvSpPr txBox="1"/>
          <p:nvPr>
            <p:ph type="ctrTitle"/>
          </p:nvPr>
        </p:nvSpPr>
        <p:spPr>
          <a:xfrm>
            <a:off x="1242600" y="1830975"/>
            <a:ext cx="66588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PROBLÈ</a:t>
            </a:r>
            <a:r>
              <a:rPr lang="en"/>
              <a:t>MES</a:t>
            </a:r>
            <a:endParaRPr/>
          </a:p>
        </p:txBody>
      </p:sp>
      <p:sp>
        <p:nvSpPr>
          <p:cNvPr id="691" name="Google Shape;691;p72"/>
          <p:cNvSpPr txBox="1"/>
          <p:nvPr>
            <p:ph idx="1" type="subTitle"/>
          </p:nvPr>
        </p:nvSpPr>
        <p:spPr>
          <a:xfrm>
            <a:off x="3106650" y="2632418"/>
            <a:ext cx="2930700" cy="12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Documentation “trop” complète</a:t>
            </a:r>
            <a:endParaRPr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Changement de version entre le début et la fin du projet</a:t>
            </a:r>
            <a:endParaRPr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</a:pPr>
            <a:r>
              <a:rPr lang="en"/>
              <a:t>Limitations d’extlinux</a:t>
            </a:r>
            <a:endParaRPr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Fin du projet anticipée</a:t>
            </a:r>
            <a:endParaRPr/>
          </a:p>
        </p:txBody>
      </p:sp>
      <p:sp>
        <p:nvSpPr>
          <p:cNvPr id="692" name="Google Shape;692;p7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93" name="Google Shape;693;p72"/>
          <p:cNvSpPr txBox="1"/>
          <p:nvPr/>
        </p:nvSpPr>
        <p:spPr>
          <a:xfrm>
            <a:off x="3582450" y="107175"/>
            <a:ext cx="19791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>
                <a:solidFill>
                  <a:schemeClr val="lt1"/>
                </a:solidFill>
                <a:latin typeface="Squada One"/>
                <a:ea typeface="Squada One"/>
                <a:cs typeface="Squada One"/>
                <a:sym typeface="Squada One"/>
              </a:rPr>
              <a:t>04</a:t>
            </a:r>
            <a:endParaRPr sz="10000">
              <a:solidFill>
                <a:schemeClr val="lt1"/>
              </a:solidFill>
              <a:latin typeface="Squada One"/>
              <a:ea typeface="Squada One"/>
              <a:cs typeface="Squada One"/>
              <a:sym typeface="Squada On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73"/>
          <p:cNvSpPr txBox="1"/>
          <p:nvPr>
            <p:ph idx="1" type="subTitle"/>
          </p:nvPr>
        </p:nvSpPr>
        <p:spPr>
          <a:xfrm>
            <a:off x="2588100" y="2210650"/>
            <a:ext cx="3967800" cy="184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Architecture logicielle &amp; quelques modifications investiguées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Beaucoup de travail reste à fournir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SoC Nvidia présentent une alternative intéressante dans les systèmes distribués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9" name="Google Shape;699;p73"/>
          <p:cNvSpPr txBox="1"/>
          <p:nvPr>
            <p:ph type="ctrTitle"/>
          </p:nvPr>
        </p:nvSpPr>
        <p:spPr>
          <a:xfrm flipH="1">
            <a:off x="540000" y="455570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</a:pPr>
            <a:r>
              <a:rPr lang="en"/>
              <a:t>Conclusion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0" name="Google Shape;700;p73"/>
          <p:cNvSpPr txBox="1"/>
          <p:nvPr>
            <p:ph idx="2" type="ctrTitle"/>
          </p:nvPr>
        </p:nvSpPr>
        <p:spPr>
          <a:xfrm>
            <a:off x="3224100" y="1799442"/>
            <a:ext cx="2695800" cy="26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01" name="Google Shape;701;p7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Tech Startup XL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88D3CE"/>
      </a:accent1>
      <a:accent2>
        <a:srgbClr val="423864"/>
      </a:accent2>
      <a:accent3>
        <a:srgbClr val="78909C"/>
      </a:accent3>
      <a:accent4>
        <a:srgbClr val="88D3CE"/>
      </a:accent4>
      <a:accent5>
        <a:srgbClr val="0097A7"/>
      </a:accent5>
      <a:accent6>
        <a:srgbClr val="423864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