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662" r:id="rId15"/>
    <p:sldMasterId id="2147483663" r:id="rId16"/>
  </p:sldMasterIdLst>
  <p:notesMasterIdLst>
    <p:notesMasterId r:id="rId22"/>
  </p:notesMasterIdLst>
  <p:sldIdLst>
    <p:sldId id="256" r:id="rId17"/>
    <p:sldId id="257" r:id="rId18"/>
    <p:sldId id="258" r:id="rId19"/>
    <p:sldId id="275" r:id="rId20"/>
    <p:sldId id="259" r:id="rId21"/>
  </p:sldIdLst>
  <p:sldSz cx="9144000" cy="6858000" type="screen4x3"/>
  <p:notesSz cx="7099300" cy="10234613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3"/>
  </p:normalViewPr>
  <p:slideViewPr>
    <p:cSldViewPr>
      <p:cViewPr varScale="1">
        <p:scale>
          <a:sx n="130" d="100"/>
          <a:sy n="130" d="100"/>
        </p:scale>
        <p:origin x="1120" y="17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AutoShape 1">
            <a:extLst>
              <a:ext uri="{FF2B5EF4-FFF2-40B4-BE49-F238E27FC236}">
                <a16:creationId xmlns:a16="http://schemas.microsoft.com/office/drawing/2014/main" id="{87D04074-88FD-A74D-8494-87B2F34A06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7410" name="AutoShape 2">
            <a:extLst>
              <a:ext uri="{FF2B5EF4-FFF2-40B4-BE49-F238E27FC236}">
                <a16:creationId xmlns:a16="http://schemas.microsoft.com/office/drawing/2014/main" id="{1B27EB4B-A91F-7946-83D9-EB549E4458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7411" name="Text Box 3">
            <a:extLst>
              <a:ext uri="{FF2B5EF4-FFF2-40B4-BE49-F238E27FC236}">
                <a16:creationId xmlns:a16="http://schemas.microsoft.com/office/drawing/2014/main" id="{B3890B89-87C8-B44B-A879-64E0238671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7412" name="Text Box 4">
            <a:extLst>
              <a:ext uri="{FF2B5EF4-FFF2-40B4-BE49-F238E27FC236}">
                <a16:creationId xmlns:a16="http://schemas.microsoft.com/office/drawing/2014/main" id="{8E1B20A4-6C90-AB42-A1E8-2F4330A56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925EE166-587A-E541-BFC1-B029FC0ADCA2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0600" y="768350"/>
            <a:ext cx="5114925" cy="3833813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17414" name="Rectangle 6">
            <a:extLst>
              <a:ext uri="{FF2B5EF4-FFF2-40B4-BE49-F238E27FC236}">
                <a16:creationId xmlns:a16="http://schemas.microsoft.com/office/drawing/2014/main" id="{8E7C0CAE-8200-5D45-B87E-B3A9D428997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946150" y="4860925"/>
            <a:ext cx="5203825" cy="460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00" tIns="49680" rIns="99000" bIns="4968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altLang="fr-FR"/>
          </a:p>
        </p:txBody>
      </p:sp>
      <p:sp>
        <p:nvSpPr>
          <p:cNvPr id="17415" name="Rectangle 7">
            <a:extLst>
              <a:ext uri="{FF2B5EF4-FFF2-40B4-BE49-F238E27FC236}">
                <a16:creationId xmlns:a16="http://schemas.microsoft.com/office/drawing/2014/main" id="{6DADAC8C-77E6-5645-947A-F88FD8AEE543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9723438"/>
            <a:ext cx="3073400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00" tIns="49680" rIns="99000" bIns="4968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r>
              <a:rPr lang="fr-FR" altLang="fr-FR"/>
              <a:t>Fa</a:t>
            </a:r>
          </a:p>
        </p:txBody>
      </p:sp>
      <p:sp>
        <p:nvSpPr>
          <p:cNvPr id="17416" name="Rectangle 8">
            <a:extLst>
              <a:ext uri="{FF2B5EF4-FFF2-40B4-BE49-F238E27FC236}">
                <a16:creationId xmlns:a16="http://schemas.microsoft.com/office/drawing/2014/main" id="{74370212-2FC1-884D-9838-E19851FA371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022725" y="9723438"/>
            <a:ext cx="3073400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00" tIns="49680" rIns="99000" bIns="4968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E8278818-D457-8D4F-BB16-16BDFA04BC73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B3AA159B-90DA-0645-B66B-0BFB7FABFDCD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fr-FR" altLang="fr-FR"/>
              <a:t>Fa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DFDD834E-F0C1-8142-8134-5075FEE6D660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A4B64F0-B1AD-A949-BB42-C8FBE6F07595}" type="slidenum">
              <a:rPr lang="fr-FR" altLang="fr-FR"/>
              <a:pPr/>
              <a:t>1</a:t>
            </a:fld>
            <a:endParaRPr lang="fr-FR" altLang="fr-FR"/>
          </a:p>
        </p:txBody>
      </p:sp>
      <p:sp>
        <p:nvSpPr>
          <p:cNvPr id="43009" name="Text Box 1">
            <a:extLst>
              <a:ext uri="{FF2B5EF4-FFF2-40B4-BE49-F238E27FC236}">
                <a16:creationId xmlns:a16="http://schemas.microsoft.com/office/drawing/2014/main" id="{3E72C114-4F54-334E-BDF1-3D32665B3E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723438"/>
            <a:ext cx="3074988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9000" tIns="49680" rIns="99000" bIns="4968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ClrTx/>
              <a:buFontTx/>
              <a:buNone/>
            </a:pPr>
            <a:r>
              <a:rPr lang="fr-FR" altLang="fr-FR" sz="13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rPr>
              <a:t>Fa</a:t>
            </a:r>
          </a:p>
        </p:txBody>
      </p:sp>
      <p:sp>
        <p:nvSpPr>
          <p:cNvPr id="43010" name="Text Box 2">
            <a:extLst>
              <a:ext uri="{FF2B5EF4-FFF2-40B4-BE49-F238E27FC236}">
                <a16:creationId xmlns:a16="http://schemas.microsoft.com/office/drawing/2014/main" id="{F7B726FC-71F3-5848-9CD5-CE7AA52974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725" y="9723438"/>
            <a:ext cx="3074988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9000" tIns="49680" rIns="99000" bIns="4968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buClrTx/>
              <a:buFontTx/>
              <a:buNone/>
            </a:pPr>
            <a:fld id="{E756922E-A1AC-104B-B046-620CA1B451C1}" type="slidenum">
              <a:rPr lang="fr-FR" altLang="fr-FR" sz="1300">
                <a:solidFill>
                  <a:srgbClr val="000000"/>
                </a:solidFill>
                <a:latin typeface="Times New Roman" panose="02020603050405020304" pitchFamily="18" charset="0"/>
              </a:rPr>
              <a:pPr algn="r">
                <a:buClrTx/>
                <a:buFontTx/>
                <a:buNone/>
              </a:pPr>
              <a:t>1</a:t>
            </a:fld>
            <a:endParaRPr lang="fr-FR" altLang="fr-FR" sz="13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3011" name="Text Box 3">
            <a:extLst>
              <a:ext uri="{FF2B5EF4-FFF2-40B4-BE49-F238E27FC236}">
                <a16:creationId xmlns:a16="http://schemas.microsoft.com/office/drawing/2014/main" id="{219E5DD9-5F7F-DA4A-BDC9-254D8AFC099B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2" name="Text Box 4">
            <a:extLst>
              <a:ext uri="{FF2B5EF4-FFF2-40B4-BE49-F238E27FC236}">
                <a16:creationId xmlns:a16="http://schemas.microsoft.com/office/drawing/2014/main" id="{41D93076-2ED2-F44A-9290-C0CE7D942E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719C394-6B32-2E47-BED9-5314FC2120AC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fr-FR" altLang="fr-FR"/>
              <a:t>Fa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7F308837-4D9A-C148-A450-E605A62F48B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9F44B4C-573A-0A4C-BDD1-82D7A5C8666B}" type="slidenum">
              <a:rPr lang="fr-FR" altLang="fr-FR"/>
              <a:pPr/>
              <a:t>2</a:t>
            </a:fld>
            <a:endParaRPr lang="fr-FR" altLang="fr-FR"/>
          </a:p>
        </p:txBody>
      </p:sp>
      <p:sp>
        <p:nvSpPr>
          <p:cNvPr id="44033" name="Text Box 1">
            <a:extLst>
              <a:ext uri="{FF2B5EF4-FFF2-40B4-BE49-F238E27FC236}">
                <a16:creationId xmlns:a16="http://schemas.microsoft.com/office/drawing/2014/main" id="{C31AB03F-0920-BB48-9948-7E4DE071F4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723438"/>
            <a:ext cx="3074988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9000" tIns="49680" rIns="99000" bIns="4968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ClrTx/>
              <a:buFontTx/>
              <a:buNone/>
            </a:pPr>
            <a:r>
              <a:rPr lang="fr-FR" altLang="fr-FR" sz="13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rPr>
              <a:t>Fa</a:t>
            </a:r>
          </a:p>
        </p:txBody>
      </p:sp>
      <p:sp>
        <p:nvSpPr>
          <p:cNvPr id="44034" name="Text Box 2">
            <a:extLst>
              <a:ext uri="{FF2B5EF4-FFF2-40B4-BE49-F238E27FC236}">
                <a16:creationId xmlns:a16="http://schemas.microsoft.com/office/drawing/2014/main" id="{224405DB-8794-B04A-8C1B-0F48A94A0F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725" y="9723438"/>
            <a:ext cx="3074988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9000" tIns="49680" rIns="99000" bIns="4968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buClrTx/>
              <a:buFontTx/>
              <a:buNone/>
            </a:pPr>
            <a:fld id="{29F5FDEA-B68E-A248-AEE5-AD31D1FF852A}" type="slidenum">
              <a:rPr lang="fr-FR" altLang="fr-FR" sz="1300">
                <a:solidFill>
                  <a:srgbClr val="000000"/>
                </a:solidFill>
                <a:latin typeface="Times New Roman" panose="02020603050405020304" pitchFamily="18" charset="0"/>
              </a:rPr>
              <a:pPr algn="r">
                <a:buClrTx/>
                <a:buFontTx/>
                <a:buNone/>
              </a:pPr>
              <a:t>2</a:t>
            </a:fld>
            <a:endParaRPr lang="fr-FR" altLang="fr-FR" sz="13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35" name="Text Box 3">
            <a:extLst>
              <a:ext uri="{FF2B5EF4-FFF2-40B4-BE49-F238E27FC236}">
                <a16:creationId xmlns:a16="http://schemas.microsoft.com/office/drawing/2014/main" id="{C1A3030B-BF48-CB45-A3AF-542E3EB995E1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6" name="Text Box 4">
            <a:extLst>
              <a:ext uri="{FF2B5EF4-FFF2-40B4-BE49-F238E27FC236}">
                <a16:creationId xmlns:a16="http://schemas.microsoft.com/office/drawing/2014/main" id="{CC7AF148-CBC5-8445-B41D-F5D3DA1D53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42C427A4-9D4D-B54E-9953-5373208372D6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fr-FR" altLang="fr-FR"/>
              <a:t>Fa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DF8D9910-F699-0045-AC0D-8A6133B012C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89777D1-B4C7-6443-9DF5-2D4ACA2F612B}" type="slidenum">
              <a:rPr lang="fr-FR" altLang="fr-FR"/>
              <a:pPr/>
              <a:t>3</a:t>
            </a:fld>
            <a:endParaRPr lang="fr-FR" altLang="fr-FR"/>
          </a:p>
        </p:txBody>
      </p:sp>
      <p:sp>
        <p:nvSpPr>
          <p:cNvPr id="45057" name="Text Box 1">
            <a:extLst>
              <a:ext uri="{FF2B5EF4-FFF2-40B4-BE49-F238E27FC236}">
                <a16:creationId xmlns:a16="http://schemas.microsoft.com/office/drawing/2014/main" id="{3AAB7944-6C33-4D49-8DB7-130145DFFF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723438"/>
            <a:ext cx="3074988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9000" tIns="49680" rIns="99000" bIns="4968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ClrTx/>
              <a:buFontTx/>
              <a:buNone/>
            </a:pPr>
            <a:r>
              <a:rPr lang="fr-FR" altLang="fr-FR" sz="13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rPr>
              <a:t>Fa</a:t>
            </a:r>
          </a:p>
        </p:txBody>
      </p:sp>
      <p:sp>
        <p:nvSpPr>
          <p:cNvPr id="45058" name="Text Box 2">
            <a:extLst>
              <a:ext uri="{FF2B5EF4-FFF2-40B4-BE49-F238E27FC236}">
                <a16:creationId xmlns:a16="http://schemas.microsoft.com/office/drawing/2014/main" id="{24F47D86-4A52-3947-9859-0298734212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725" y="9723438"/>
            <a:ext cx="3074988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9000" tIns="49680" rIns="99000" bIns="4968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buClrTx/>
              <a:buFontTx/>
              <a:buNone/>
            </a:pPr>
            <a:fld id="{274D383E-8E29-2845-8A11-AB497DEB82D9}" type="slidenum">
              <a:rPr lang="fr-FR" altLang="fr-FR" sz="1300">
                <a:solidFill>
                  <a:srgbClr val="000000"/>
                </a:solidFill>
                <a:latin typeface="Times New Roman" panose="02020603050405020304" pitchFamily="18" charset="0"/>
              </a:rPr>
              <a:pPr algn="r">
                <a:buClrTx/>
                <a:buFontTx/>
                <a:buNone/>
              </a:pPr>
              <a:t>3</a:t>
            </a:fld>
            <a:endParaRPr lang="fr-FR" altLang="fr-FR" sz="13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5059" name="Text Box 3">
            <a:extLst>
              <a:ext uri="{FF2B5EF4-FFF2-40B4-BE49-F238E27FC236}">
                <a16:creationId xmlns:a16="http://schemas.microsoft.com/office/drawing/2014/main" id="{67F9124B-2FB4-7845-B41B-E9CB667A76D5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60" name="Text Box 4">
            <a:extLst>
              <a:ext uri="{FF2B5EF4-FFF2-40B4-BE49-F238E27FC236}">
                <a16:creationId xmlns:a16="http://schemas.microsoft.com/office/drawing/2014/main" id="{BCF409F8-A9C5-ED4F-A054-FDB08E144B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604A86B3-8BE2-3548-BEF2-182B12125191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fr-FR" altLang="fr-FR"/>
              <a:t>Fa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D80BCD60-35C3-0447-9784-2C22BDC18490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82CDC33-C3DD-064F-A381-0321BA6BE89F}" type="slidenum">
              <a:rPr lang="fr-FR" altLang="fr-FR"/>
              <a:pPr/>
              <a:t>4</a:t>
            </a:fld>
            <a:endParaRPr lang="fr-FR" altLang="fr-FR"/>
          </a:p>
        </p:txBody>
      </p:sp>
      <p:sp>
        <p:nvSpPr>
          <p:cNvPr id="62465" name="Text Box 1">
            <a:extLst>
              <a:ext uri="{FF2B5EF4-FFF2-40B4-BE49-F238E27FC236}">
                <a16:creationId xmlns:a16="http://schemas.microsoft.com/office/drawing/2014/main" id="{914EA468-D3BF-294D-8CE0-9076DF4139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723438"/>
            <a:ext cx="3074988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9000" tIns="49680" rIns="99000" bIns="4968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ClrTx/>
              <a:buFontTx/>
              <a:buNone/>
            </a:pPr>
            <a:r>
              <a:rPr lang="fr-FR" altLang="fr-FR" sz="13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rPr>
              <a:t>Fa</a:t>
            </a:r>
          </a:p>
        </p:txBody>
      </p:sp>
      <p:sp>
        <p:nvSpPr>
          <p:cNvPr id="62466" name="Text Box 2">
            <a:extLst>
              <a:ext uri="{FF2B5EF4-FFF2-40B4-BE49-F238E27FC236}">
                <a16:creationId xmlns:a16="http://schemas.microsoft.com/office/drawing/2014/main" id="{9F91336D-DE58-C04F-ABC1-F174DB2B1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725" y="9723438"/>
            <a:ext cx="3074988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9000" tIns="49680" rIns="99000" bIns="4968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buClrTx/>
              <a:buFontTx/>
              <a:buNone/>
            </a:pPr>
            <a:fld id="{A01A23D2-221F-5247-B776-FB4CA758FFFB}" type="slidenum">
              <a:rPr lang="fr-FR" altLang="fr-FR" sz="1300">
                <a:solidFill>
                  <a:srgbClr val="000000"/>
                </a:solidFill>
                <a:latin typeface="Times New Roman" panose="02020603050405020304" pitchFamily="18" charset="0"/>
              </a:rPr>
              <a:pPr algn="r">
                <a:buClrTx/>
                <a:buFontTx/>
                <a:buNone/>
              </a:pPr>
              <a:t>4</a:t>
            </a:fld>
            <a:endParaRPr lang="fr-FR" altLang="fr-FR" sz="13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67" name="Text Box 3">
            <a:extLst>
              <a:ext uri="{FF2B5EF4-FFF2-40B4-BE49-F238E27FC236}">
                <a16:creationId xmlns:a16="http://schemas.microsoft.com/office/drawing/2014/main" id="{35D00FFC-64C2-194F-ADF7-C10E8264BF2A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8" name="Text Box 4">
            <a:extLst>
              <a:ext uri="{FF2B5EF4-FFF2-40B4-BE49-F238E27FC236}">
                <a16:creationId xmlns:a16="http://schemas.microsoft.com/office/drawing/2014/main" id="{F3351E34-3A96-D14E-A307-0C07C5524C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913077EE-C281-6B4F-A4F8-27510293DC41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fr-FR" altLang="fr-FR"/>
              <a:t>Fa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492DB7B4-6136-6446-91CB-770355AAA78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1E03550-2B61-6D43-B7AC-C45C133A861C}" type="slidenum">
              <a:rPr lang="fr-FR" altLang="fr-FR"/>
              <a:pPr/>
              <a:t>5</a:t>
            </a:fld>
            <a:endParaRPr lang="fr-FR" altLang="fr-FR"/>
          </a:p>
        </p:txBody>
      </p:sp>
      <p:sp>
        <p:nvSpPr>
          <p:cNvPr id="46081" name="Text Box 1">
            <a:extLst>
              <a:ext uri="{FF2B5EF4-FFF2-40B4-BE49-F238E27FC236}">
                <a16:creationId xmlns:a16="http://schemas.microsoft.com/office/drawing/2014/main" id="{E03B1F86-878A-8844-AF5C-CBB323F772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723438"/>
            <a:ext cx="3074988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9000" tIns="49680" rIns="99000" bIns="4968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ClrTx/>
              <a:buFontTx/>
              <a:buNone/>
            </a:pPr>
            <a:r>
              <a:rPr lang="fr-FR" altLang="fr-FR" sz="13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rPr>
              <a:t>Fa</a:t>
            </a:r>
          </a:p>
        </p:txBody>
      </p:sp>
      <p:sp>
        <p:nvSpPr>
          <p:cNvPr id="46082" name="Text Box 2">
            <a:extLst>
              <a:ext uri="{FF2B5EF4-FFF2-40B4-BE49-F238E27FC236}">
                <a16:creationId xmlns:a16="http://schemas.microsoft.com/office/drawing/2014/main" id="{E1ADFAB4-7D0A-A048-90F9-BF97486E7E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725" y="9723438"/>
            <a:ext cx="3074988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9000" tIns="49680" rIns="99000" bIns="4968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buClrTx/>
              <a:buFontTx/>
              <a:buNone/>
            </a:pPr>
            <a:fld id="{D41AE18A-8B59-0E4D-AA3A-D5812051EEAC}" type="slidenum">
              <a:rPr lang="fr-FR" altLang="fr-FR" sz="1300">
                <a:solidFill>
                  <a:srgbClr val="000000"/>
                </a:solidFill>
                <a:latin typeface="Times New Roman" panose="02020603050405020304" pitchFamily="18" charset="0"/>
              </a:rPr>
              <a:pPr algn="r">
                <a:buClrTx/>
                <a:buFontTx/>
                <a:buNone/>
              </a:pPr>
              <a:t>5</a:t>
            </a:fld>
            <a:endParaRPr lang="fr-FR" altLang="fr-FR" sz="13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083" name="Text Box 3">
            <a:extLst>
              <a:ext uri="{FF2B5EF4-FFF2-40B4-BE49-F238E27FC236}">
                <a16:creationId xmlns:a16="http://schemas.microsoft.com/office/drawing/2014/main" id="{055D8861-D6F2-AD4E-ABE6-A37ECB40DAF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4" name="Text Box 4">
            <a:extLst>
              <a:ext uri="{FF2B5EF4-FFF2-40B4-BE49-F238E27FC236}">
                <a16:creationId xmlns:a16="http://schemas.microsoft.com/office/drawing/2014/main" id="{F2566FCA-EED7-CD41-9CA7-B832957AE8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6BA934-EFFC-9446-BD4F-5A768DCD5C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CCB3B97-1798-2342-A8B7-AA85E96E43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736B7B6-85A7-4849-A32F-8C1E76072B4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45BC186-FE96-2D40-A72B-751F732BBF95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555B330-74D3-BD47-9A0C-490BDB5CF39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2820225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72DEF2-E0D7-4B4C-9576-CF64A9E56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7FEC867-9FA4-7147-AF3F-112BD9E8E0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010FF32-C948-5A40-8B89-C2A0352E710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FDBD588-5F26-7046-B3DB-7F8153C8DB8A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423FACA-2223-9543-96CF-9D277085323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398984914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C1511F-E36E-AA44-BAC7-06C207AA5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C84BA61-008C-9544-9BB6-58FF69F505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B519298-6896-1347-8279-8BD549B8EC8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034DB0F-F0F4-A149-B561-2803BCC2361B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C20542-C8C5-7E4E-A6D1-C71F8571E81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349073963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7A1B96-5CEB-B546-B637-7849DC083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A1A681-4F16-0547-8ECF-8A0D8EF8E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A15924-E17A-AC44-8FA8-2BB3B13E0F4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9E6D12F-F3BE-F548-9046-A8AD48342C24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C087EC5-31B0-7147-A6F8-B526A994EE2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172029243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230F8A-ED72-8D44-8092-123AD9F72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9FEAD0-D0CA-784B-9F11-5B5F5B0593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C8C7E7C-17FB-4F4C-852F-F4B06F6F596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B537D00-67F2-BD4D-8E58-5A6AFDB5A8B3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4E428D-2F03-C94E-83BE-C6F086A3ABA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160778663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BABBC7-FF64-2444-8990-F743B1A0B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2A46B6-5E2C-6249-BF69-E962901BA0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50E397E-2FFF-E242-88B3-635FEBADDE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49F7249-D8A8-9D42-ACAE-A9BF31BCD67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B723267-1DFC-4C4E-AF7C-9239A93CC928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590D14B-1C9A-E649-9C85-EA083815051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81311676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F5831C-C3B2-8F48-A4D4-9FA9F889E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3E6F0C0-1298-3744-88E6-086C86F65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A4999B8-846F-4448-8013-2B4B51CDBA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6B82012-FBEB-9A43-A249-A5FA387C25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30D639F-275B-A349-88AF-E619979E18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E70EA20-C4D7-0840-A3C5-E3A1F3079E3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64E8337-902C-5546-9457-DC3CE36894C0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55E2DB6-5D98-5646-8B24-48F42747616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202588365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F22EEB-EFD3-9449-B3CA-4706C63FB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567B585-8F3D-5748-9294-2A084D4C0FB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DC6F46A-A7D8-EC4E-B10B-60E355362C9A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FEFBF33-DAA5-8849-B4AB-F92D1BBB22D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277779071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68F0FF2-8823-3040-A59D-04319EC1AD4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B38E1F3-5C78-8C4A-BAA1-06A5BE84BC36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E07774E-3216-234A-ADB3-A03BB39D3D6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191288198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31C911-8A9E-1748-9958-B06A96004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1C7ECF-69F9-0D4B-ACB6-53790F246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A1F6DEB-E20E-3141-B24D-A0F2B333C9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93F358D-8B33-704F-83A5-FD9027215D0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9B67F39-64CA-9F43-AAC9-9F5012C84E78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BD71F70-11E7-2644-B354-0E942E8B03C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195857806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394A5E-3E4D-DF46-B87B-CA6E591B1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648C2F1-DB43-8344-9E35-9276375686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04392EF-151F-A84F-BC87-9F73201268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BA15A41-5DD1-D449-8B48-2347E31AABF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F7B9668-5171-8A4B-8415-0536320DF9FF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AE55444-C938-EC42-95B3-900765F987E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221359237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B0B449-373B-7141-8BCE-4A891EB4C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72443C3-5E91-9843-94A1-0E9912D713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470DFEF-9FAA-F941-9A91-65EF8BBD682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9879FFC-1018-2447-8004-7B923E5299F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D393F8-191C-FA49-92C9-5203E157A42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4126501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53C6BFD-9D22-4547-90F5-ED9782375E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50077D5-EB5F-1340-80D3-AC552CCFB8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BF3018-A923-3249-AC7F-4D43F434DD5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F746218-BE02-0842-93C5-993DC4409776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C09D0B7-34E5-CF42-A7B6-D21DED9E8C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317185494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4323D-DE63-B940-9F45-50D0999801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B8990B0-56DE-7545-B842-7B34C865F2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904DB99-2512-3F46-97E7-C9D3B347454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3E2D7E2-21EA-434D-81AD-E014D59C82EA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70A27FF-2B1A-3A47-BFBD-0741A10EB89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203454709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4B976F-8B6B-EF4F-AF32-0C6880C5C3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2455F6C-7D36-E04B-A634-378957C1FC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DC9F1DB-0844-F243-BE36-78C89B33758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C02431E-49A9-6B42-832A-E96D49ACB8AF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A003B2B-665F-C142-A370-756DCCED0BF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391545691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6A73B1-E59D-924A-B9F4-2B1839D1E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C9DC3F-26DF-AD4E-B1F6-8CB45C39C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3E5AEE-DF03-4441-8CBA-1E65107883C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6452D9A-596F-2D4A-AF95-335092381800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CB2736-5F50-4B49-B24C-E54733592B2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376460716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6164D1-2B36-B246-B95D-CDB061041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4839C8-8023-9845-9327-33E1342A37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08DC386-3E23-8D46-BF05-CB9D4AD7FD6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89F3289-905E-6145-8152-2F5E1F873A63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14D54D1-95A5-BB4A-AC16-A195F3CE0DF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5764931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8997F7-9A02-244C-BD10-BDDB4D356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DD0976-2120-7D48-A224-8F245BA225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7EDA6CA-E98E-9948-8218-E4F40D45A9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BD3B3E5-F9F8-D14A-93B3-6B39337D9C8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D44ED23-4D14-2345-A2B3-3B30DBFA412B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AC90375-DEC3-334A-A85C-11C73FF8513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143529604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1B7DE9-682D-CD4C-8F95-1987E931D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26D68-1173-C540-8258-46B6D4CE5C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3A347D-227D-4448-895D-50910FCDEB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010EBEB-2E59-234C-9B16-9315BD2C06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FDEE13C-E533-DD44-9A81-DF6BDB0946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04C0E95-A1CD-7640-A398-FD4F0AF09B6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D5535CF-80D5-3D4B-B804-034066E263D0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5279E2D-88E8-C04D-990B-37E5BCBC4F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351347642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F4462F-899D-0B42-ABCD-3C654E6BD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C2AD696-0C7E-3E43-86C0-831ADAB3054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756E72C-DB96-F048-8FAC-D300FFE5E8EB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3E5D6AD-BC48-D848-BF38-872042B18E4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144475513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DA0CFFB-494A-D24A-82D6-376C22B9562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64C1E96-81AA-3B41-BB9A-E6FB8A5C62F7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1349F61-2E02-5049-B82F-67A9004D652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386908220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F8407E-612E-DD43-A5D7-C994D70EA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9259992-E7BB-6148-84EF-DC207583C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32FD009-9C86-0B45-90A9-B81BECA275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B83BE1D-5FD9-6042-AE11-3B2A0442293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812B805-A91F-A647-8087-0128A4542653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294AFA2-CCEC-C44B-B589-8DB6FE71516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196234839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715AA5-158C-2B42-AF2B-94FDCB0C4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DF58655-B972-7843-8040-5A7AF2E1CD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4CC0192-D894-E748-9412-9DAC19396A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89B0FA3-33C2-7B41-B779-90B2C45117C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FBCCCBA-B4A3-194D-9629-26406F323C01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ACCC097-004B-204B-94B7-6789BBDA4B9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1794623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173B73-50FD-824D-A9B1-A1F92F6EA2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40F882F-8E36-6046-9958-6E380FDF40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4116860344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5F4AF8-9D89-9540-831B-BE0ADA480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99BBDB2-F705-FF4C-911A-6FA60E6CE9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24DB0E5-8A37-1943-A793-257C769FFDF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B3A4252-57AE-E742-8C5B-F003BA3A738D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B6A8FC-6D9C-CB42-BCC0-510173A0A62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96900459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BA97092-6049-A644-B1C9-4429957A76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4829B6E-2E73-B846-81B4-FF51C0BDF6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DBEECE2-B689-7849-824B-95CC5C6D894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1B87276-9853-254D-9F66-1BCFFFD84DDE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607A64-D988-C149-B8EA-8416605E03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68688548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F0A79A-85DF-8C44-9097-85E933145B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E874C3E-B4E1-4940-877F-E52F5E3FDB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24E251C-A52B-2148-AB2A-BE626584156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B5309CB-8152-A345-B1E9-221A177517F0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0EFBC0-EFDB-0E47-B455-902E365E13C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349391576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4F18A6-4CC4-6948-9321-6357F8BE1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C5B50A0-714E-6944-A0AA-6FBEC9E8C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A4025C4-F73C-6E4D-BCDF-D12411038AA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8FE8B09-F4DB-6C44-90B1-3FEED9BA95AE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50FBD8-413F-2843-A770-9C2D207C89B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104413125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393CA3-3C97-3F4A-991F-9578D4845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2F64502-7435-8D49-AF92-6132165604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21154B1-2908-B144-BBD2-3E7C7BDF70A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F94C86F-D095-CF48-8BED-4E4CEE1418B6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C0CAE65-CA2E-0340-BE6D-F90A03C376C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201789387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626465-0A2B-AF49-BB70-16413EA9C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987A39E-20B7-E74D-AAD3-42492DC214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BF3FB6C-2988-2D4E-8B8D-D8C038A47D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D3DF177-2462-B04B-A7C8-EDAF38EDBAB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3ACBFE2-05A6-0249-89B2-5C9B64075586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25B8DDE-739F-8A4C-A647-221B1BA9B7C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348290742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A1AE30-54F1-BD43-8165-6A7D7516B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B7F2B0-C6C0-8842-B83D-B6B754640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7A57595-0EC1-1042-9B60-12E253BEBB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7A00B55-C0B4-5245-B6CE-2225A34452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29DD68D-50A1-A84F-A716-974AEB2BAC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C458F67-D211-274C-B7AC-E4730A2041F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8B6EE65-A68E-404B-97AE-C7A590F59EBF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788C6EF-D0B7-B845-B161-AFEECF85DC4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332963897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BC9A89-0AA6-214F-A45E-E48D2BDF0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C871424-BC46-5C4B-AA36-6BAF2C41E69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B448899-4DE6-384D-9CC4-8DD83A78BECF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67D50BB-F69F-B143-BCC8-10205585DA0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382944705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5875A23-5967-EB43-B2DF-24F57E7E1D9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0316999-5816-2A4F-AD2E-8C4871568A22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A0227A7-233D-9247-BC8F-FFF279ED1FF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165653017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415DAA-BE5A-1241-88F8-A09D4E866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8FA2EF9-81D4-8746-83D4-47CE6BE2C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7EA59B1-1403-1748-8EE5-EB3D0E7067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F66120-DD2D-584C-B846-BA6412BE87D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6CB2570-106D-0F42-9596-C556F0C0FF08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0B8BEA-CB27-554D-A118-771544C61CF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41424204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5C8071-EF17-9A42-A192-BB93A26D2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3160AA-3932-E24A-9D52-FA70774F32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03929651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DB3D6E-ADBE-AD4C-927C-707F02A92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F7C57F4-B217-5641-9B45-A8770D61CC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F876159-4D31-194C-9357-F3768E4C20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4F0DD65-6700-0A45-8DAA-4AC7009F53E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88A0CFF-614F-734C-A652-A8179D3F4988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A64FE63-A18A-C64A-8DCB-10FF5A27FA2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43896068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39A385-4DEA-0148-9910-E41CE39CD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BE0C544-31CF-2946-93F8-496623DC55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5313308-4D87-F446-80F6-A0AAA68530A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3F307DF-7E4B-7641-8F2F-FD1AA2C75322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C2DC07-3BA2-5848-8A1B-409500B074B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158688928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FF3C5AB-848C-F04E-98C1-9536C215C6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630C4F6-FECE-E348-8EFF-A3C7A34978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4BB3DCA-A6A3-CF4C-AC45-15FA0374CEC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D13CE30-7D19-BA42-9BB1-5BBCA661189B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0ED998-A668-1C49-BCC4-1F29138CDC7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374094491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C638F4-0339-744E-8F34-55B09FD642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D5ECB49-58E2-F94B-ACA8-2854E3E2A5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B89DE8C-DDC4-494F-AB8F-89D49DAE636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748CE2B-209C-2E45-BBE6-7265F6E06C39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8A2222-0846-C54D-AC29-ED09F748F8B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1544873904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21E661-50F0-7C48-BC9B-42CDB8893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8EF0CBF-DC4C-CC46-AAD4-A5B90DC1A3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8CF627A-B6A2-B84E-AD15-F56DC255F0B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249EF3A-1E62-524F-B2B2-20660E22514B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79AEF7F-BC78-0B48-A773-63BFC3E2C7F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1593440480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978BC1-D85A-4B45-9A7C-4E94C8403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BACA2E2-9BA5-0F44-90FC-5733F2F420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BAACB38-7A7A-EC48-83C0-06C5EA43936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2A738E7-A464-7241-917F-00913822B401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C88AD3B-E246-F14D-94B9-1A7A6CC5685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15698705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1EDA0F-9EEE-C94A-B1B3-AC2B92551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3C4B8C1-E5CF-AE4B-915F-E11D6C8D7F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BB31B3D-4BE2-564F-B745-EDD149B357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6564442-ABC6-F84E-BF5B-709F3037D0A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59A75FE-8F82-1148-AD70-46BF1E5435B4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879F12B-85E4-8242-AF9C-D7DF6C2982D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936736858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C3EFE0-3A1B-684A-B886-DAE91A4AD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EC8197-EB02-CF48-B158-F140268C5A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CC394D1-A126-4945-BF95-35D6043254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AF10F6C-350D-C046-B66F-FD272EEB1E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1AA6D38-1B40-2345-9694-28C63D2594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5C6C374-D5AE-8F40-992A-EB78DCDAF9C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F104471-32A1-784A-B2F2-6A821693D905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A0F96BD-BF85-BB40-9C10-484712FBAE8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49961682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8E9A66-F984-5F4A-95D5-3A1DFF2DE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F7E9E2D-9058-2443-AC95-0343B3ED356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606838E-05E7-D544-8DCB-F25B38563071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F8CC966-7770-2E4E-A45F-8B23FA6F65D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68677106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D599400-FA7A-9549-A8D3-E068F9DFE15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A6AC695-5D45-C24B-B66E-82287536E0ED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D315A6F-399E-8449-8308-6E5CF0DC63C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677278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08C77D-99C3-AA45-88B3-222DB9A49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9D60A7E-B573-4C47-9537-3211D2E82C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03616609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6FFA6F-CDE0-2447-8246-3D0DDE026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63ADEBA-7E60-DC4C-B084-363D4B1A7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E20610C-79A4-EE49-BFF9-EDAB7737AE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A791E1F-F329-1646-A782-BDAAFDFD26B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1C1215F-3555-C940-9FFD-33C21060E736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5E7683E-626C-A24A-A78A-95E5A6301DB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402328095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CC6610-22FE-6447-9196-0994C8C10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4B0DF3E-7056-0A49-B2DE-EAEBB9BEE1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214B541-3FD4-0D48-B50E-D679E38338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4D0BDA-6AD8-8649-85F1-801819FAD9C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D103F7F-3EFC-794E-A9C7-28EB1C083EF8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7E44D4F-27E7-3148-BF5F-A87B0F47504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2783701497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CDD3A3-AD54-5C45-B340-9CAC7DB80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1BB9E7D-DF4C-4C49-B6BA-C5B80D85F9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4DB6472-10EF-3C45-AC9F-46B8465DB60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29DA000-523E-6B4D-A303-2EC65864D4BD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0B4A51B-694B-554E-8EE1-E3DDF1FC366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91229051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1BEF945-787B-1F4F-B049-EE1B2681AC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5B839EF-53F7-734B-BF93-3D13227437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33132FA-211D-6B47-97BB-3F989A72509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B6BE4A3-F0F2-BA47-9625-D4D5FC5C93CA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598DC3-96AF-4440-BB1D-2532631EB17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4175175215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652459-A741-F848-A60E-582A33D10C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375EC03-E98F-FE49-81B9-0BE0FED962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6B9ED44-C89D-9340-A079-FE3D218728B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91DF6EC-9B38-4D48-953B-AF4BAB0DE33A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6F7595-DACF-544A-A526-5BDEE8218F3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295370212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6AFF97-C432-9642-A3EF-A5DD88A3B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AB58FBC-0639-8A45-BAA3-165F7F5F51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9408672-3FDE-5F40-A18E-1D7FF1635C0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DADF810-EADB-3E45-9E59-F8991355F5F1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C184573-24AC-134D-99DC-41E567E9E50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2819930574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4444E4-BD8D-C347-A195-8C1AE286F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F60CE77-F552-6E45-A4FA-5A1F02A5F1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FEEAB2D-30AA-A445-9094-15A17CCB88D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D7F41BD-49A7-4E4D-B27B-0010BAB0630B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CC72F7A-5FB2-4048-9C97-4A3B735C44D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100256054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52E887-D11D-094C-AF30-F06BCA124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2C1258-10D5-784F-AFDA-CB6F34AEE1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B95A29A-98CE-BF48-A5C3-BE55FAB215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DAEF80A-209F-A54B-9CE4-5BE8B1D0453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05F2BEE-1C2A-8545-A23A-53467AEE5EE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5855F7C-C96A-2449-80EB-03EDC5EF1C1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359785698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F71193-7942-C34D-88E9-7D2ED3BF8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FF8BED9-CFDC-7441-A6D2-D54502F43D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02ABB35-C933-9B45-88E1-539A35A1CE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282197B-E493-004C-BDCC-CAEC0376A1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72AAA9E-38FC-A344-9B79-C9057485E9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9563253-9ADF-3644-BB7A-C96A0B6A29B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353F570-AE4E-7740-82C5-33F71176F257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17FC568-9C31-874A-974B-E718CD086A1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203262318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BE4649-8B6D-0244-8141-2445A0177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153C6D5-C8B0-A640-9D34-A98BAB5985A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FB288DE-98D1-874F-81A1-562932D9805D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AA0D5A1-2C47-AA45-A2DB-8B16F729479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2690978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A64585-914A-304F-9AA7-EC29978F7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98F4982-C872-EB49-82A9-941CEAC75D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AFA00B5-C35C-4142-B3E7-0362F5580D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951004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8AFA058-C7AD-4643-83AE-64C9FDBB756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44C5A8E-BDC6-3742-A26B-B2EE9506D492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F855BC9-3B62-DB42-B509-A616BE230A9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1027468197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7D6E61-555E-D34E-BBE2-93D8CC29F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A13D78-E6A9-C649-8658-9DC394DA19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07E7244-1EB7-264F-BA22-2E7C60F766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2E5F9C0-0BE9-084D-A505-A8E72076024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47D9527-5D5A-AC42-91B4-4A5138F96886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FB39963-7A27-AE47-A627-B0BFEB31927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3395370636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56BCAD-7ADD-C846-A6F1-7BDA90853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02152A8-089F-544E-970B-BF3A6B7136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36A27A2-E8B3-594C-8802-B2AE615F41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81CD01B-A552-A749-8E5E-EF723842578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54746FD-147A-9341-815C-83856F760C9F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5CC5E82-A360-E846-B197-9D30B63A752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10728441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912ECB-7DD2-3B43-9E81-23AFD28A1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26D46A9-C6C1-B54B-A79A-3D38A1123E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E5FB68F-333F-7E45-809B-97A06114C64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E6FF7DA-53EB-6143-A691-41AC3ED35DD7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F875F75-71F1-264C-BFA6-B1B6023E035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542999503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C41DFD8-579C-3C40-A420-4BFD898C70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588923F-A18A-7240-A53C-5FCAA42E8C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E1BA68D-7D14-4D45-B56A-7D58AA32432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6942902-768B-FD4F-9E0A-16870C80A4A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E20DD6-EA85-DA43-BDED-EDFCA9E8A8E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1691129659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0C6C54-E2CB-5449-ACBF-2AD6EB1C2C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2E68565-7CCC-0A4C-96C1-51E5104A07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E178800-99EF-6A4F-B4CF-58D84E0F2E3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C07035A-8D33-7649-A967-17AB47E7A838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06C1DD-3BE8-6646-AF3F-5F6F5488AA4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3148184874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97E52E-40F9-D247-A398-3D13B4A7E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8F528AF-9696-D347-87A8-1286C9EA9E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1487540-23A9-4849-A7FA-755305E8454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F09CFDA-5FC5-3340-9223-C7EE35888F36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BF9C42-D9A1-4840-AA68-52DFF51598C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2892906836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CBA5A0-0789-8B42-B52F-750AC2854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11B98CA-CB49-C742-8D4A-5301560BAB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43E5FFE-E6D0-1E40-8011-E74001CF168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8E85E96-4183-9B49-9910-830BE968BB1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86D118F-7C17-5F47-9624-44ABF7C9E04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2496508075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691B82-AA18-5D46-8DDC-BE369E433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33CE18-9856-6E4D-9E5E-10CB772A23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23E44DD-2BE3-B84E-937F-4B5B2B99BF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CE98158-6F7E-0343-87F3-0BDC3383E41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495554F-952D-B14D-8B3E-3BE8C4B6A96F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C6A5A23-8D5F-0E42-95DE-40DC395D442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263692694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462E26-4CDE-8B47-A2C5-61ACF9BCB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CAA6B0B-1318-C34C-9897-44FB64E399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942AA07-675D-1D4F-8D3E-C4748AB526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B1B0283-4A27-6D48-898C-5A1611AB2B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35B1E65-E323-8B4C-90C0-563E15017E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BFDD1F1-1C3A-DA4F-9687-F67BD6655EA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BF4E09-E2DC-5A4E-81AD-EDEAF3FC8196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18F4884-059D-9840-8446-B3107C0308F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2124828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5B59F9-3B17-DA43-B3E2-063A0E73D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C2E43B-C827-1C4E-876E-2544B72071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07EAC1F-EB62-1E45-ABB0-211630F2D2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3B0D839-B92C-184C-AA0D-DB80F93F5E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F20D4E8-EED2-3447-8467-B33D49C77E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595626935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3714D0-907B-CB4F-B7B2-D966F41A3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5B2EDAE-AB78-8D43-B7C2-D52DEEF1332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72B230D-39E4-A644-A4FF-38708062B6D1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7F9413D-E8E6-1744-9908-2347ADD6D87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1551432756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19DDCDC-2B43-8C41-8746-BD5D1AA600E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2D8D0EF-56F9-7749-A955-254D079184F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2B3E45B-76B7-6F49-A4E1-0BE56C3D158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1010762209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F009A5-08FA-7444-A261-C01D2996F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87DE834-87AA-DB48-99DE-CD74269EC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4077A2-1B76-E24F-8827-05C0E4DE0E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9AF1190-87FA-B148-A8B9-5897155B9FF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B0F33AC-FFA0-0643-BE44-398B6ACE16F0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3EE90A0-F93A-8F42-A94B-E6CA923A18F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323059533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9AA2E5-0176-044B-A917-FED34AB3D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5EB3A58-12FE-5F43-BE3F-58692DC7F8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84D93C0-1538-9548-9690-59E4EC1C9C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3DB3035-EB76-754B-BEBF-9079FECF916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56E7681-21A0-1743-8CAD-14C6143073F5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C71EE1-E935-2344-A266-B5F74428A20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2216951313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691D3B-4C69-3E42-9690-732EA16CD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E753766-1732-C944-A336-32FA83CF96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90A7260-4847-114A-86F0-0821A6D903C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52D4C06-F96A-3340-AF79-2F299B7CB45E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2E54FE3-9CEB-D641-A4E7-716ABAA5143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3306904871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969DCC4-2428-3C45-95ED-E0A5EAAA3A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5DD401D-96A2-E243-97BA-78611E097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165261B-A29F-F744-BD04-02AE7076372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33E36F7-5E0A-C144-A039-A5177CD188B4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174563-6A46-CD43-AAF8-3F62DC8BEA6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3631923349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2587D2-2AF4-D54F-AE8C-26B4A9C13D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2B066A1-6E57-AF43-92EA-E9B8A02B7A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9700893-59D7-6C44-8271-84D665330557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E2C0593-A63C-A140-A879-C7846D97B366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50BE280-3EFD-564A-9A71-2D83E91017F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232839421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7EA9F5-313E-5540-B367-2844C7FD6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8A18A-A46A-5C45-B72C-99EB02FFC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FC0D755-96BC-9240-9C1A-1223F7B7AB8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6BE9055-F010-4A44-9C80-6653DEEEF2DE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6121BA-B3D4-7243-B42E-E0A44EA5E6E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2607001560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5D0003-D46A-6D46-9948-742A9B393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2628111-A613-7B43-84C0-FEC5F9DC65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D7C935C-65C0-054E-8372-5A4C08C180E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96AC1D8-09D2-7940-ACD0-EAEDBDA89DB5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BF6029-E93B-3C40-9805-71E91E5BCC1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3418916715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8F04C1-140F-0545-86C6-06C4D1D9F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4AE8251-7A35-6244-94CA-DD57BAB497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9149041-D9D4-D94D-9755-EADB022019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0F78AB9-1802-0A43-985B-C3DA451C600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DCF18AC-430B-364B-99EA-9179E8E20196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60C8593-E9C1-9746-9DED-1F63F652CD1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27958027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C1D5A0-3296-9F43-8EFF-7B5A4C0A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077243820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21A035-6C68-364C-8531-8DD51E576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9406D77-BAD2-E74B-9FA2-8A8BD90AD0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C21C83-9773-2B49-AC88-FBC9CBC8CA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12160AA-994A-6843-B58C-477DC364D8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EBE6DA6-00D4-7A47-8B7B-8C829D6392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E5C65AA-0A60-2A43-8B8F-272CE4BE7437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BF530D1-E928-CF4B-9378-DBB4B34A08FE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710FE31-1C92-7249-B40A-D5D779CC736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433738245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36FC0E-F91E-DB4C-BA00-9F5E58AA2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4BE2D47-EA1E-5147-8A53-8FD1D6A56A37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DF872B4-AE1C-C04C-8522-66EA8B22F1A3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A84D7D9-C8FF-4346-BD0A-F486B78819B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1182632937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829C313-FC4F-C342-9948-752E55421BD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3046C8D-DE80-E047-AF5A-D4BF4CB6525B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C034E8B-9318-E045-9CF8-79C86C442F2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624832081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A886F-813B-5144-82DD-9A3570978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5E17DED-3131-A640-A75A-37323AFD66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D54EBF9-0C62-834B-8F5F-994A6A0316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E99E376-281C-EF4E-B8CE-0D36B48D4BB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7B795AF-FE68-F24B-90CC-4A92BE56B975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147EBBF-E529-DB45-8A5D-75CA3260868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83049918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2D34D2-3832-DB40-B17F-6DE89FA80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74DBF40-E400-004C-AA42-038960EFF7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69B4613-23A7-E641-B850-55CD88A78A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EC68170-0EB4-8542-8400-91AD0B73565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B67D1B3-C824-344E-A878-0CA17E3E6B47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0250AF0-AE71-3B43-A884-78879627E98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377560310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F430C3-7EC6-DE4C-8816-FDF3EA12F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737625A-84AD-2346-95D0-28739D5514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4A8A05B-C984-9045-8013-1506EE173C9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7039326-D31A-3D4D-9490-AA9A001F2B11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20EEAC-BE7C-A34E-9C55-A70D52A8048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51643699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595CBF3-3072-A946-AB3A-8572CA3906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6EB461F-64CB-5E48-B597-A6629E4334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78ED6E8-48D8-AF4F-BCDE-F2FFCFF6271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4C503C0-7F64-BC4F-9829-289A6DBA6BDF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59584BE-3EB2-5444-A390-2E5F4BC7CF4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291994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4568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92EC57-6648-CC4E-9DC6-9A0E1F0DA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2A59C2E-74D4-8942-BDD0-6DC2DA6A85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EA41B4E-241F-5248-BCC0-425399ACD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570117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F7061-8B1D-134E-8FE1-3E1BE1E20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569053D-13E7-9D4B-AD68-FF4442E9A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BB70913-3409-124F-AAE1-27DA8376F84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1AD3C60-D9B3-DD49-AF49-18ED7F682E2E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AFD8AA4-8A72-9947-B91D-C7B3103A107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42248785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525F5B-F692-3A44-AC09-AE498A08C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2223C59-A6F8-6542-9EB9-E2284DD55B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FE878F3-2DA4-3243-A021-93F9CF4217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9573089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D9AA28-D149-3744-8C58-41C84D44E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0C5D025-4050-DB4A-8A9D-6B213225EA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2886658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ADCA371-7068-1340-A507-0420256500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3A01C38-5120-3244-AC6F-1562380604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2336245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72F106-0F88-694E-8F63-14772B92DD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548265C-D07E-4046-9604-E78D987158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A41072B-7F68-C642-A8F3-CDF8BED81DC7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D26217A-91A4-9347-AA2C-26DC7213A967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37B1DA-21DA-5D40-B44A-9401B3FFF25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1734532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CD17C9-DDC0-FB4C-A231-2FED51FC8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E52ACFE-5CB9-E144-8678-3F2F5587F8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D972969-9D27-1C48-9AB7-B1B7E261270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69F2B89-0C3D-4E44-9593-FA47B9CF21A0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252D19A-BB53-414F-9BA1-072094CA149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20257199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8DA99B-3BFA-B546-B3C0-28BD06C39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004EAA6-6FAC-9D4D-8E6C-1A1F8F3174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6268AA1-E971-9440-B542-C8E9EF4F6CD7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C9D3870-E0AD-344F-8560-02703D8A8617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9DEB71E-ED9F-BE4C-8BAD-4FC75F12DF4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2343637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25078-81DB-2B46-9A41-2967C224D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8BCC790-1B41-5B44-8745-A1DCC8ED1B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9737045-BDDC-8A40-8B3B-D52D19FD83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2A62B11-FE68-F34B-A1CA-EE5A3E3BAFF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B8853F9-435F-E640-B472-3696AD0D9735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AACD2E2-3933-B245-88FD-8607640201D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9907247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EEE2F0-4DD4-BA42-813B-11CB034B5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F425C2-BF2F-584F-BEE8-80A9368422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31F3D5D-577C-4B40-A906-24FE131125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99DB1F2-9BE0-4944-8A55-DF12DBEDB7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4FB549A-8CD1-464A-ACB0-8737D123BB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497CA7E-2AC2-D24E-BB6E-728E6D57A5A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602D76D-732A-5A44-8F34-E770AD4EF342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AE43732-DCC4-3645-B6D8-1FE9B9EAE92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3496022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0C06A8-2E6E-2E46-BC43-1C478B40A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A71E77A-D4F5-A14C-A81C-7F060C40786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9CF2004-24A0-1240-A3D1-028DD76CE106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17F3783-F4A7-6441-9EB6-3FF1081F404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28560612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7259A93-B7BE-3D41-91F9-599846BB959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D481EB5-5A6D-0344-87DE-21DD76BB3CFE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ECD7D51-987B-8540-A5EB-344A2BAA708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2400970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070469-6289-FF48-8663-8A4479584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32EAB69-DCCB-1F44-892F-EF7EA16FCD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88CCEB0-55CE-4543-A2F7-37BA4777917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073876F-A6E0-A64B-983A-52382194C3ED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7323D9-74A6-6244-B961-FCE5A3158D8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2989158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986173-F846-A749-92EC-17EB97E89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9986A24-D7A0-2F42-AB64-EC03B707C5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BFB2D60-C285-1645-B421-5A5871C825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17F185-5123-2447-A1B9-3BDA01AAEBB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595CE3E-9B61-A746-95F7-45951DE10D5E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70CFF03-CA3D-6846-B316-E8D90D627EF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37512860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963838-3377-1A4C-8D51-F96CFD680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B67F1BD-EFA7-A64A-A45A-5ABB35A7BB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90758FA-7772-B844-A9D5-B3A4EF58F5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0D25F24-3C73-BB47-A098-E02FE63CBF3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8741982-BD99-9740-8B9E-C1F4F39EB957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ED438B2-68EF-8946-A363-E7B0597EB24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38241762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A3872E-5852-5342-8E1B-C016E37D6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ECBEC79-D30B-394B-9574-A3C6378AFD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6B42CFB-DA9E-1F46-AA86-5214A733262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8526CBD-39AA-2342-9A73-BBBD7F88ECE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C6B1A3C-7B16-CA4B-990B-A2DBF303406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29932311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A7C41EE-1731-974C-81A3-D34D56FB0B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55922E1-7173-F043-92A8-4433F83534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CB9EF0-E6F7-5C47-8E3B-09894E495267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24868D5-C183-054E-8D1A-8C753D56E29D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742F5E8-98D8-7345-914A-2395FCF367D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39334792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CD6B9E-9E36-AA4C-AC38-D2912C0277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4BF9468-2704-EF45-A97E-DC184E84C8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B3A370-B2E4-EC4F-9A3D-FE81977214C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35C972D-EC20-8E47-8464-C3B2303BEE49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E932B01-C9BC-2D42-8C85-C41C21583FC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24898650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1A23C1-A098-A64E-AACB-95E882CB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A9625A3-65DC-4B49-98C3-BB79FB75B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02E699-11FD-7E4F-9DD5-89F99A1A5B2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2D91FEA-CE30-B14E-9279-4696174DE660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C052B1A-41F3-5340-B4BE-DD8813552DA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23873218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299806-2ADF-644F-87F8-05EDA7357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C089082-24EB-E345-AB01-2ABC360989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DC6092-0D1D-DE4E-BE3A-312BD9A80F0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1E9C1B4-052D-F644-92C5-1CCC9417D85A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D105131-0AF8-E445-8185-BD84D28FC8C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6804114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5A6A5E-B248-B945-A162-A7F932B34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2A9D78-E3F2-B948-B7B1-3D2CF9118D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6196036-E224-0A4F-8A90-00B1F01C8F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383F7AA-180B-6147-BDA8-5A358278050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3AABED8-308A-D14B-8829-F8AE2E85BEC5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94CFDC8-F795-CA40-8AC4-20495127E7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41888293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A4AEBA-A984-C24D-8A2F-0FD2B0AFA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3A9791-05A8-9645-98E6-DE96FDD622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721FBCF-F5AB-2749-A6F4-3DA3A045ED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F5871E9-6214-4D43-A64B-54973352C3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4B3100A-B97E-A04D-B821-CB73A66ECF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3DEF32D-C5AC-3045-81C1-30F1DAC80B7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62770FA-2240-3940-B34F-D5457AC04DCA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98010A8-666A-6D4F-B103-3E15DD8AFF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243711784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4A1A0D-9D76-7742-8493-06A8A92A2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9A0813F-DABC-5344-9135-078A80DBED3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71EDBDF-7D3D-A14F-8AA9-3B9B98EC041A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166B47A-657E-284C-A9CF-CFD68C50337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2012062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C09F15-2A51-624F-B592-A0F395992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7E66F8A-1FBB-054C-9135-AFEA14E9C7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286DED2-C507-B74B-AA08-8C4F62EE42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72E652-B33A-0A43-B13E-B880F0686BE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E72FF69-84B0-5E4E-88CE-A2E825A39F95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1D65D96-8F10-EC47-9AB0-80B32D7ECA7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4766280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4E23109-0CC1-2F40-99F4-A6ED79A1C8C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6394820-F712-B744-A189-7A006E362FD1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045B777-8EC2-384F-99C1-03586EE0924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32315511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D1837B-FC7B-9E45-8C9D-FAA49E2E5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8DA1222-71DA-4449-A5D0-5B817304F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644E0AD-4483-BA48-A07A-790DADFBA8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B2C4B08-3798-EC42-988A-64835969476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DF18457-2961-5D42-8FD6-D2EFADBCECE6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255CCFC-E621-4646-B3AB-612B351AB42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9600892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01C97D-B44C-A948-8D0B-52D6EF9E3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A878BC6-4610-7D4A-8669-97EB13837E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E5BAAE5-2E0F-324B-9339-CF726933F8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FD38782-0444-E548-A894-CCE7CC0E76B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DD48A5A-D0E5-6A43-BC0D-3F848B0A5949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1AA52D5-23B5-8F40-A5D1-9D6231F80D7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32034775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343824-6247-2F4E-A6EA-16211C5F2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B198B12-F8C3-8447-96B8-FF3CC14DC6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025AD75-6D0F-2742-9001-D9825F0150A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BEEA1FE-902D-5E40-91C5-D86EE7A21D9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CE1F68B-135A-B146-9C24-874A4997C3D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33143789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FC1FC41-6038-DA42-8912-60C3F155E9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A43FF92-2F03-CB45-8735-7676C42281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2BA6645-7380-314E-8D5D-40B2994CFA0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AB2A551-60A0-8C40-B5C1-4293BDBD3F8E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0800C5-171A-6D42-8478-58EF6371A9B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355540950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AF3F8B-8190-B746-BB94-E12D3B40C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7B00F82-1730-BA4B-96A4-2D88A418AF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E13B9DD-017A-324D-89F4-CE5570B7653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C0C698D-2098-634F-A616-7C86DEC4B5C3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99ED107-52EA-7144-9DA4-FD79E43FEC8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</a:t>
            </a:r>
          </a:p>
        </p:txBody>
      </p:sp>
    </p:spTree>
    <p:extLst>
      <p:ext uri="{BB962C8B-B14F-4D97-AF65-F5344CB8AC3E}">
        <p14:creationId xmlns:p14="http://schemas.microsoft.com/office/powerpoint/2010/main" val="20544019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3AF1B1-ED7C-FC49-815E-B4148688C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B55BFE-7666-7C4A-A19E-A38AC1CF78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A257E1-D6D3-DA42-A8FE-5F7AD0E1064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D26668C-AF7F-FA46-988F-B60D179F6067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2CE65E-46FD-BD4D-BA85-10689CB0341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</a:t>
            </a:r>
          </a:p>
        </p:txBody>
      </p:sp>
    </p:spTree>
    <p:extLst>
      <p:ext uri="{BB962C8B-B14F-4D97-AF65-F5344CB8AC3E}">
        <p14:creationId xmlns:p14="http://schemas.microsoft.com/office/powerpoint/2010/main" val="46469990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E1AA1F-F5AA-9148-A473-BE92D6F7A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BB6F99B-726E-3848-A3F0-7A013E47A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E1E80B2-9118-3C41-B425-70B6FCFC397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C21E4C8-73E3-484F-BD20-C43371645CBA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3ED3A5-C056-9F41-8A07-92966A1D605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</a:t>
            </a:r>
          </a:p>
        </p:txBody>
      </p:sp>
    </p:spTree>
    <p:extLst>
      <p:ext uri="{BB962C8B-B14F-4D97-AF65-F5344CB8AC3E}">
        <p14:creationId xmlns:p14="http://schemas.microsoft.com/office/powerpoint/2010/main" val="197990284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3171A9-394E-1048-9762-3EDBB5E61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77D3020-F34C-1B49-B21D-02F630EFE7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C405FDD-CC6D-8C4C-A6B0-DFE1954720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2B9D7EC-711E-3F42-9C64-14E64621179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0B2A300-2A6F-D147-B488-79713803174F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CF5AAC4-84C4-7D4A-8786-C9DB0BDF45E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</a:t>
            </a:r>
          </a:p>
        </p:txBody>
      </p:sp>
    </p:spTree>
    <p:extLst>
      <p:ext uri="{BB962C8B-B14F-4D97-AF65-F5344CB8AC3E}">
        <p14:creationId xmlns:p14="http://schemas.microsoft.com/office/powerpoint/2010/main" val="12313671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8016A5-A978-134E-9CE6-1B8C6816F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5F0A204-152D-D145-9D22-E189BF63CC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1AA139D-2B38-BC48-8011-0072373977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61E9B90-DF10-2940-ABA6-89D56468A7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661C9FB-1797-F541-93F4-ED0B87D44A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8919CB8-F9AA-1842-A03F-01808DE7DF4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375850E-DC16-B840-BE98-AA7FD5CA75E1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294B5B4-F5A9-B74F-8C37-4D668F51E43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</a:t>
            </a:r>
          </a:p>
        </p:txBody>
      </p:sp>
    </p:spTree>
    <p:extLst>
      <p:ext uri="{BB962C8B-B14F-4D97-AF65-F5344CB8AC3E}">
        <p14:creationId xmlns:p14="http://schemas.microsoft.com/office/powerpoint/2010/main" val="4192695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E49695-688E-1341-95E4-E386CA537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8A45222-B601-D340-92A5-5231D12AF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3A82DCC-640C-B146-AE18-DD19A8C0A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2DB3745-4C22-994F-A428-6065E1BC2F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C980696-7994-9B4A-85FF-808F1D3C36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E122B52-B6E7-4942-B011-87244321FF1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17AFC0B-BD48-DC4D-9FFE-6BE0FE4CCAA5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C861F66-4BD3-A540-A4B3-CC44246D362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1370149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76AA1F-83C6-6545-941A-7A691611C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CAE02F5-7A40-434A-B53D-C3A92167CF6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423A68F-C8CD-1849-835E-D0FCCC0065D8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AB32761-6287-8946-B046-F040326F4B2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</a:t>
            </a:r>
          </a:p>
        </p:txBody>
      </p:sp>
    </p:spTree>
    <p:extLst>
      <p:ext uri="{BB962C8B-B14F-4D97-AF65-F5344CB8AC3E}">
        <p14:creationId xmlns:p14="http://schemas.microsoft.com/office/powerpoint/2010/main" val="361798710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69F55F9-F03F-124A-B408-9C17C04B833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2E9F368-B29D-A246-940B-AE261256E424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307E665-F34E-B445-98D9-E6221586310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</a:t>
            </a:r>
          </a:p>
        </p:txBody>
      </p:sp>
    </p:spTree>
    <p:extLst>
      <p:ext uri="{BB962C8B-B14F-4D97-AF65-F5344CB8AC3E}">
        <p14:creationId xmlns:p14="http://schemas.microsoft.com/office/powerpoint/2010/main" val="198873075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458A8B-D7F6-5843-A18C-E35FFB859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CEDCA1A-CDD9-0144-AE04-A5D983ED5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EF189D7-859C-3841-AF19-3A0B44A0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D2B72F5-161C-A344-B5BF-4C8C7EF0543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3516501-F9F0-D840-B1EE-A321F4382DB9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DFA4598-C807-8744-A168-3833C914FA5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</a:t>
            </a:r>
          </a:p>
        </p:txBody>
      </p:sp>
    </p:spTree>
    <p:extLst>
      <p:ext uri="{BB962C8B-B14F-4D97-AF65-F5344CB8AC3E}">
        <p14:creationId xmlns:p14="http://schemas.microsoft.com/office/powerpoint/2010/main" val="17865422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57D21D-60D9-B94E-B867-CB77A8F6D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958182A-A1F8-BF46-9652-8A6F80B0C9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D2E3D24-3D58-D14A-92FA-1DD3494DD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E2046F-2E25-9747-B032-DDABF86B612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D30DDBD-F517-414B-975F-2D954C9890F1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8232C10-4A2E-484F-8998-CF60A3E8894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</a:t>
            </a:r>
          </a:p>
        </p:txBody>
      </p:sp>
    </p:spTree>
    <p:extLst>
      <p:ext uri="{BB962C8B-B14F-4D97-AF65-F5344CB8AC3E}">
        <p14:creationId xmlns:p14="http://schemas.microsoft.com/office/powerpoint/2010/main" val="32405554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F86B8F-EB43-8642-AB7F-A816D50E6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F27317A-A8EA-E549-B57C-0ECC2C0742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3E5A28E-FEBC-3844-BDCA-7EA941EDA0D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418D671-F451-D347-BDC3-C35D9E3796D6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E367293-CFAB-CA4A-94F5-11963F6BED7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</a:t>
            </a:r>
          </a:p>
        </p:txBody>
      </p:sp>
    </p:spTree>
    <p:extLst>
      <p:ext uri="{BB962C8B-B14F-4D97-AF65-F5344CB8AC3E}">
        <p14:creationId xmlns:p14="http://schemas.microsoft.com/office/powerpoint/2010/main" val="70685281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E8EB3C6-7F08-9946-B061-7AB553E71C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AF56E85-387B-8243-98D0-460247823E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A70017E-01C6-AB4E-ADBC-C1EE35F9503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DAC3B54-BEDE-7041-AC85-D5B68C142352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1DE5BF-B231-1749-BEC6-123C962C387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</a:t>
            </a:r>
          </a:p>
        </p:txBody>
      </p:sp>
    </p:spTree>
    <p:extLst>
      <p:ext uri="{BB962C8B-B14F-4D97-AF65-F5344CB8AC3E}">
        <p14:creationId xmlns:p14="http://schemas.microsoft.com/office/powerpoint/2010/main" val="314888960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1FB1C3-1507-EB47-8DD2-2030C32A35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208AB91-9D5B-C146-80E6-959AB213A5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D6E5284-53AE-0B40-8D88-2EE92772584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29/11/12F. Vannel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45BF0B0-CA5B-964B-A357-AB41992A60E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SNU1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6F75F3-D3D0-044F-A2C7-86B425EE0B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E85B192-231A-A54E-9B2B-CE6F034D445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9530214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1D6444-E51C-F54B-9539-2868B7042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BBE3655-DE24-5741-B6B0-43441B535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937BCE-FCE7-CB40-8975-F3A10C695A6D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29/11/12F. Vannel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D26F0-8462-EB4C-9E96-13E140E4A5A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SNU1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8656B09-68F0-3F4D-B887-92B80E51AB7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E7440BF-4FAA-D143-B924-D9F8C69B880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6802245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52F2D7-939E-7242-8640-57FD40172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584B842-B4A3-214B-B21C-6DE751B56D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57D2E1-C5A4-5543-A09E-DE2E5BB2D5D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29/11/12F. Vannel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2580BD4-0FA8-4346-A22A-7D2CEFF59FF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SNU1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BA64CCB-73DD-5F4C-9327-E7C79B3134F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65464C9-397E-A443-8D62-60C2292C1B2E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292491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872A54-64A0-DD49-B4EF-2924C0756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BE4EC73-3C57-1E4F-8EC4-5C82C3CD82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C21642B-FA2C-034B-B810-51D9E4D56F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286F10-8D6E-A242-8178-A9D16627CF2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29/11/12F. Vannel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E2A7B49-B9B4-444A-9D27-5C67F420266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SNU1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A882F91-4852-7B4B-AF03-8FDB164A6A5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4DDBD1F-3138-A44B-A7C5-B5E5D0CC585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658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8C3292-C86D-F34A-A46D-429E78359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2568A5A-3479-0A47-BA4A-9350D11C7B7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7746ABC-A993-2E42-930C-80B76AB8F1C4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D96760A-8090-1148-8774-D382174A143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14874655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0F8321-5B06-2944-98DA-013B656C0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C3611B-5DA0-8748-910B-0E20FBAEA2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DE85D10-65DB-D84C-82E0-66371C1CEB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0AFFBB7-4E0A-9F42-AB85-BBD4DDE262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43781F8-5A3E-A245-861D-4A98E15C37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F45117E-69E2-3B47-A338-C1DA8F0AEAD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29/11/12F. Vannel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9145F7F-F834-3B43-836F-E5F7DF6069C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SNU1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95BBFAB-9E4A-0A4A-AA2B-61BE9E01992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8F6CCD1-4746-C748-A985-FC255416AECC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3636511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7F239B-912C-824E-B6E2-31724B871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17A96B3-9BEA-A548-9BFD-6E07FA04F8B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29/11/12F. Vannel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6B8D5CB-2A87-F743-B77F-F7D89660E83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SNU1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CD999DB-2E07-2640-8E3D-6BBC574DADD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F8D1F56-2E12-6049-81AF-1CBB4008335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8591342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C6CF13C-1089-A14E-A42E-23F4B016E2F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29/11/12F. Vannel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6789C11-DBC7-0540-8379-26E3C86678D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SNU1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1ECB22B-0716-A749-8617-956BCB17604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93C0479-9C77-2646-AAFE-377205D0C117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2862107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B024FE-5F21-A147-BD8E-7051A3500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182DCB-8BC2-164B-BE81-8E3DB1316C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6CD56A-ECBE-544D-88B6-9FE70E8FAF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12BEDC4-D3C2-DE43-8C5C-C60FDB1E026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29/11/12F. Vannel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6551FA6-D4DA-BD48-8D96-D205F81F45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SNU1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5537C32-9D2A-D94C-AC29-10F7853DB6A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8510B81-4F70-2944-9256-36BFF4EA6CB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5214300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6A1370-547F-A541-B9A1-F92EA6D0B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875A7A2-C875-5645-8553-BE3D9A8A4C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353D0E0-D50A-4646-A17C-EEF1D841FD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58B04BE-7A14-FB4E-97E7-E55434302A60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29/11/12F. Vannel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B801759-E4BF-8448-941E-3C403EADBD0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SNU1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09AFCB2-C600-CA40-85F5-971867CD0A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CD194AA-277E-E448-9AFB-1DE7114241CF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539911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23E630-D7D8-7C45-8632-5C8091BF3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4C2716C-A35F-C94D-BF3E-E523B43498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29E5A4C-72B0-0548-B4D3-0A5E86EA8FC0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29/11/12F. Vannel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AFA478-39A8-8448-96B0-17CBD7405D5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SNU1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F717BD3-8067-564C-BA7E-47AE5DC8C24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C894C2C-1E72-0343-86AC-FD635CA4A311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9043725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7BA2ECF-207B-C84C-A92D-0184F8BBD5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B2DC05A-80AE-D746-B429-841278FAE4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78281AC-0DDA-5341-8C61-2EEB1C96009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29/11/12F. Vannel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BC521B-A188-0D41-A0F9-A2C23E0CF13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SNU1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0F55A8-47F2-5842-B5FD-608C1090C80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38CB9B2-D75C-0B42-91DD-E11CDFE623D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880369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88EB90-ECFE-C94D-AF76-3D552E4F1B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8CCEEF8-5872-1B49-9C53-FEF4503313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C5892C8-7288-3846-A85B-ED27DBB1270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0440EC4-A6C9-EC4A-A81C-099F6346DFAE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0FDACD-9966-9947-A34B-5FE906CEF94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59304752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D39D5F-ECAC-554B-9AE8-0068EB1D3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E9FB624-B7BD-144B-802F-A0D7B70E9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6998790-2EE7-4A4D-90F8-9B728700FE4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A03AEF0-AAEE-B040-9C6E-7F95F3AD6861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0930AA4-2163-604D-95A7-B9554496BEF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308360157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AEE723-B471-F14B-A73F-A2B48F7C4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7FC7E3C-CCCC-F846-8705-95EA8761A5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68E2207-F6E2-9B46-A758-E1166193FAA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A0E281E-769A-9C43-9F58-42F8C827A98F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35C5EB-4904-1149-86D7-24FF86FE850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2723852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3ABDD38-02CE-1249-B2CA-6AE093429DC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2B1C552-59FC-C249-A337-F0F4AC7CF647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24205EB-79C1-C246-8C7A-64EB15CF74D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73266592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8CAC3F-0C89-4E40-975B-34CCEAC37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ABB8CE-D881-1243-9D4C-81F1D38472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5CE5375-CFAF-0C4D-B6B4-B761E1F77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3C1E4C9-AEA4-2043-B95D-A9AE4A2BF41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18C6244-6F49-834B-BCAF-B60583146C18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3F7B3F1-F4CA-CA4F-B6FC-681241CF959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299281630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C3ADE1-B5A2-6D4B-81E7-30751926D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BE1257D-1FB3-224B-91DF-B746459792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9A68DB6-E3C8-224F-BB06-C116E8EBF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BEE9E73-E532-3C47-A598-D811C23E4C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4BAF902-55CF-1448-A79E-81CFAE3F07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BABA96-D781-774D-AA68-0193BEED1A1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6A2C223-FCD1-E64F-AB5E-71E05850E799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73FD153-9CB6-7D42-A970-EF62E90AED1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56543333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2DD764-AC30-054B-8F25-F59E9DE0E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B9683ED-DAC1-8143-8BE4-3508F74FC9E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E55B69F-C603-F241-9420-26147DCCE77A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821471C-D35E-5741-A808-616C5AF5F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360163501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6C02177E-3C4E-2340-9F4F-65EA650F010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E3D05FA-35BE-CE40-A204-58041730E4CD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3939386-F602-CB43-887A-83810EE4ED7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186753429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E54D9F-57BA-404F-A7DC-F7798FAFF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9B3D5DF-7DF2-CE4B-8637-37E0D0733C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D559C5B-3FF6-AE44-A8A6-447B1A75A9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281771-3DE9-1247-914E-80811044E0C7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11DE5B7-2AE3-914E-9192-6E83D417E227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383FD63-6DE3-9D41-941C-004A1E3DB63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42564468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D86823-3904-2046-B1F7-259D2DEAA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AC414C0-EB8A-5044-A0FB-B5DA2866FA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4AE05D0-DF02-624D-AF2B-3CCB08593B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060D576-37C1-1A47-9862-FDA16CC94BD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F998C2A-56EC-FE48-8448-32E9A8E72B7D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E1DE2B5-2D9F-EE40-8C5D-74A6A0523C0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60748350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BD0961-9CC7-0F41-85D4-1299A7DAF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D2DBAD8-A4DA-EC47-9192-97ACFCDFFC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5FAC955-06D8-774D-A70F-D2E166A7296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13021BF-811B-4649-9693-AEE1F6779727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20CDD1E-6F87-2A43-B41A-3272A270259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338867016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C866A4F-5638-974B-8663-0494AA70CB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C665958-7F91-F143-8417-C93F895348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3C8E6A7-005C-F64C-B163-7CC78B7E0FC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4A92C2D-1A9E-374A-BCEB-667E96E082E9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329D6C9-3F45-A04A-BCD3-A9167375854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364015797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26F093-F8D6-2640-8ACF-8C5E367946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7CB6093-B661-DA4A-8F4A-753E20D195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9E4EB02-307B-A247-B182-C8932241749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9D784F1-2A43-8C4B-ACF2-8CBFA83A3231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B8921DE-3A3F-A64E-BA4B-06DD755B39E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279753352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C0B4D8-1176-1044-A541-25F47706B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35E6BE0-3804-C846-9B19-56A75B149A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2F8D3A8-4640-F742-B951-EDA7718E2B3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3CC3A4A-4BB4-E44C-835B-7F8E3DEE2E8D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990C7F3-8D62-2B4B-A1D9-84465A783FC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1219236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6971BD-C0A7-E04E-8A38-0C55496A3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FD850C9-453A-1F4E-8DAF-4E65BDB1C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6341EC1-B770-B441-8C2C-BEE490647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7944B81-881A-A442-B30F-E8AA1C81B91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CF94CCB-DA1E-9B4A-9D85-DF18EC49BFEE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4F8CBED-4FE0-E34D-8036-D513B2072F5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364399817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D263B0-AD96-6246-9532-91302C39B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9188A2-E2B7-2B46-BC0F-2A47FC7226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54468D2-7953-C544-B605-19B818E315A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09E6FE4-DC0A-C94A-8A32-16C376096CD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34DBA31-0AB8-2945-9817-5F885947922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127852777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A0EE2C-212F-2F40-A2CF-4A5BD8D75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EC5AD3C-07A9-7D4D-BF01-0680D9F034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AB5639F-A3A4-B940-B5A4-49E0E39B4E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0BD4251-61F5-7041-ACE6-95D69500C77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5527B1A-6955-814A-B846-058A39D72F48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04D174-D2B6-AE4C-A1FE-9787BF645ED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339844798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BF8AA9-0509-BD4D-BBE1-93A36D63B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78BFBD-B197-BA40-974F-F3F839A2B9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63CA5CD-1314-2B45-B6DD-C601FA54A8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11A900E-42A4-CD40-93C0-2ECB31008D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15A6190-C959-6749-AFE6-6BE11FE33B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50443BB-F0E2-1D43-A1AA-F893004424F7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C550D92-56F1-8A40-BFDF-7449C3DBB959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6FFCCBB-46EE-3E49-8EA1-1393D7E5B14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282732036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A5629B-4301-2745-B7AD-44A603A62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6C7893F-508D-F444-9131-05762BE45C6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181E7C2-FED5-C94B-99D4-57731F00784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755A8E9-E970-1A4D-BF67-B7C99B4D200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348253222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DAFB6A6-606A-8A40-93DD-B5B7ED74AFE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0C7FC21-9D31-F946-885A-C5CE90F25025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C6BBD46-5731-5C41-BEEE-977F2F5E5EC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365425081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3F908D-6725-EE4F-BC38-342F4D438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D51949-2795-C34A-B7BB-5EDCC2C864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0293AE9-46A1-C647-AA09-D993710491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0194962-CFBF-DD41-A33B-C8A270F7679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63DAF9A-D839-904D-A29E-48CCC95737D4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77924FD-421E-6D4B-9CF5-26781F03FA7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116915762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C7959C-B1B1-8B47-88AA-CB7E60ED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D96080-7377-3545-B139-AB8861A37C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80DA37D-D402-B646-AAA3-EC298D89CB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47DBCAC-FBAF-D64E-9045-86D2F424B17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A782BFD-491D-8144-A02A-14B0A2DDBCAD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8C5E437-4E0E-F14A-AA95-6E93BA03BAC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362797723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A4450E-6ABC-F64F-80F6-A5093ACC8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FDD76B7-3B21-4242-8452-1C23227C10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2D2B7D7-5BCC-794E-9AAD-B3413124306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5644458-0966-0149-99DA-157279D64A7E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233477-9268-7443-833B-6B3991839C8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97314901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0E315DC-D6C0-D34F-9552-AC12638D2A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4164AAE-A654-8649-968E-1EFA2D8EB9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B0C3408-69A7-5844-B271-BE9BDB86601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F69C0B0-E19A-F345-BC44-97BD4243D9D0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28F23FE-9C4D-1049-9C6E-C04A4E6EB5C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168297167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75DCFF-C60F-B741-97E4-DF6E7E2CC1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748B7EF-067E-C54E-B7A7-D24CC80D57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7E6FA39-EDB9-6744-BD0F-32885E026F9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E1DF88F-C79B-2942-A803-D11425F20AF8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BE90773-BF05-BD4F-BCFC-E71AD4DEEBE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1348758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B7C37C-EC27-5E48-AB0C-D20539A23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47D2F26-17FE-0440-91B9-22218FF338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FF9C9E2-09F2-6347-B47B-EB48353319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659EB7-015F-4D4B-84DF-D0ED78E38EF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BD6C502-9FD4-1840-AE3E-DE2B04328ACF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5F0C858-4556-C046-92F6-98FCB04FA2B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  <p:extLst>
      <p:ext uri="{BB962C8B-B14F-4D97-AF65-F5344CB8AC3E}">
        <p14:creationId xmlns:p14="http://schemas.microsoft.com/office/powerpoint/2010/main" val="379951775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797A90-1D0D-5B43-AB5F-76C139F76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A3C368B-59DF-8448-8AC8-8F95B814A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838DE1A-7BBE-E24E-9032-E33D232B71D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43FDCAC-47AD-6B47-8883-86A97D2337C3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C24FEC8-4138-F248-BF40-0827DBA5395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376618199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A7DE71-2E3D-2146-95AE-16EAA18DA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F08CD18-FE24-304D-AC18-4AAEA03C9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A8694C1-89E8-A345-B49E-66641C5B792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A0617E3-BC59-7346-BAA3-7475B927FD4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3F158D-8AEE-B743-B051-7918ED4E191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364752415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081989-D1A1-0F45-8669-008C42918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B20BED-185C-E24D-B0FD-F705943ED4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009B6C-A7A4-0A4B-8518-1B0E41C73D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A097F6-7339-304F-9291-65720479833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AD4B699-DC7F-0D41-81B6-D0301FB33C40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33E117A-E5B2-CA48-B642-BF31253F3B9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59712843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1DC0A9-70E5-7144-9347-F0B0C5AA2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0BCCDF7-AE4C-9A47-95F4-0BC73F6D73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64E4C01-0EE8-E54A-99CB-C500BCC438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E85CC74-9434-4A48-B0DE-8CFD5A7193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E4F2C-36FB-1940-B3FD-21278C7934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9099704-3A37-3B45-81CD-D235A35F93A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07E531C-6445-AC47-976F-A1F57549010C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82B6690-0519-2F4C-80C6-AE974EEA878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382483178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A7DCC0-793F-FF47-B38C-CAB79EA24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5CE0C27-2CED-6C4D-BEF5-F2DF0CB4E41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5F700DD-2DBA-F045-B5B8-C8CE3B6D4FA1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BF4E3A0-685A-114F-9815-3407A0771B3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344266783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A1C159E-5CC5-6F40-B6E4-8152631F958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7B3EB43-78E4-5040-BBCC-A08D9D62EE94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2D95197-B5E0-6141-9788-10B996BD1D5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399386264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EEA744-DAB1-9943-8A30-071612FBB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BB6010B-996D-5943-B555-300419652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2E1DADA-916C-354A-91FB-F122AEFAE1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5D0E66-92BC-0F44-8C95-05BF700EE6A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2B79C2B-73F8-494C-BF1D-F1DC6FE8E368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CD97FCF-59D9-AD4F-A6C4-7ACDF396B29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89668405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8CFD8D-DFBE-8041-9E13-CEF63D9B0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29E0B99-BAC1-F341-93D9-230C961E7A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2E9AA81-B4CD-D94B-978A-CC97B81DDB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0E0E036-364A-384F-A6CC-91B4A2B5368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085A555-F7A7-4C49-B24D-9A125FB8A10D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33F505F-3069-7D4D-B4F8-EBB56DE1FFF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147704281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E4B67B-BDBB-8A40-8F1E-56951F588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021E618-F3E3-734C-BECA-06FEE597F9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D258703-2A27-2E40-9DD8-A657A5F580A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2EC0EDC-ED5B-4942-8DFF-A3840CD3085A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6E6B362-E04F-6E43-8EB6-FBDB7B11397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55274778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A8840B3-89D3-4A4C-8704-94504FEF23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9566590-6635-CB46-BFAF-3740BFB2D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17BF202-96D4-F047-B09D-A0FD292D5C3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9BF0565-0055-C84D-85C2-59DE084939AF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C4AB35-3D8A-8F48-909B-5D1959A3DA0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  <p:extLst>
      <p:ext uri="{BB962C8B-B14F-4D97-AF65-F5344CB8AC3E}">
        <p14:creationId xmlns:p14="http://schemas.microsoft.com/office/powerpoint/2010/main" val="2744610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2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2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image" Target="../media/image2.jpe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image" Target="../media/image2.jpe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image" Target="../media/image2.jpe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image" Target="../media/image2.jpe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>
            <a:extLst>
              <a:ext uri="{FF2B5EF4-FFF2-40B4-BE49-F238E27FC236}">
                <a16:creationId xmlns:a16="http://schemas.microsoft.com/office/drawing/2014/main" id="{AC48FC9A-3275-9540-B3AC-21246160FB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3813"/>
            <a:ext cx="1905000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E989E8B-18DD-B345-A12E-23764925B4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577013"/>
            <a:ext cx="968375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7" name="Rectangle 3">
            <a:extLst>
              <a:ext uri="{FF2B5EF4-FFF2-40B4-BE49-F238E27FC236}">
                <a16:creationId xmlns:a16="http://schemas.microsoft.com/office/drawing/2014/main" id="{8288AF99-7437-E541-B7A2-E45BA0F60B20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227763" y="6445250"/>
            <a:ext cx="11604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A178805A-3E3D-7942-A4A4-8030420B69BB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93DB76D4-5711-C54A-A706-2CFAA24CE086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2057400" y="6080125"/>
            <a:ext cx="373538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>
            <a:extLst>
              <a:ext uri="{FF2B5EF4-FFF2-40B4-BE49-F238E27FC236}">
                <a16:creationId xmlns:a16="http://schemas.microsoft.com/office/drawing/2014/main" id="{632EF8DE-F51C-EE49-A4B0-7181414B49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3813"/>
            <a:ext cx="1905000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2" name="Picture 2">
            <a:extLst>
              <a:ext uri="{FF2B5EF4-FFF2-40B4-BE49-F238E27FC236}">
                <a16:creationId xmlns:a16="http://schemas.microsoft.com/office/drawing/2014/main" id="{56A84AF3-A557-D442-9DE1-2624DD91A9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577013"/>
            <a:ext cx="968375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3" name="Rectangle 3">
            <a:extLst>
              <a:ext uri="{FF2B5EF4-FFF2-40B4-BE49-F238E27FC236}">
                <a16:creationId xmlns:a16="http://schemas.microsoft.com/office/drawing/2014/main" id="{03418844-A7F9-7345-98CF-E2BF9586B093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300788" y="6492875"/>
            <a:ext cx="1338262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57200" algn="l"/>
                <a:tab pos="914400" algn="l"/>
              </a:tabLst>
              <a:defRPr sz="140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fld id="{6A049860-2A09-B446-B057-D635570877EA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0BD02636-7069-A948-A1AF-566592FD8DED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2057400" y="6492875"/>
            <a:ext cx="3735388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 sz="1400">
                <a:solidFill>
                  <a:srgbClr val="80808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>
            <a:extLst>
              <a:ext uri="{FF2B5EF4-FFF2-40B4-BE49-F238E27FC236}">
                <a16:creationId xmlns:a16="http://schemas.microsoft.com/office/drawing/2014/main" id="{B03EEA3D-2757-1241-A66B-1965D4A057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3813"/>
            <a:ext cx="1905000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6" name="Picture 2">
            <a:extLst>
              <a:ext uri="{FF2B5EF4-FFF2-40B4-BE49-F238E27FC236}">
                <a16:creationId xmlns:a16="http://schemas.microsoft.com/office/drawing/2014/main" id="{9EFED8A5-4202-334D-95BF-88A81E3B7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577013"/>
            <a:ext cx="968375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7" name="Rectangle 3">
            <a:extLst>
              <a:ext uri="{FF2B5EF4-FFF2-40B4-BE49-F238E27FC236}">
                <a16:creationId xmlns:a16="http://schemas.microsoft.com/office/drawing/2014/main" id="{2CB2901A-775B-774C-9331-6E203D90BDD6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300788" y="6492875"/>
            <a:ext cx="1338262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57200" algn="l"/>
                <a:tab pos="914400" algn="l"/>
              </a:tabLst>
              <a:defRPr sz="140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fld id="{BDD71F53-86C1-3546-BE2C-D5B02606B948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7242A808-39DB-8D48-8B41-1612327FF101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2057400" y="6492875"/>
            <a:ext cx="3735388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 sz="1400">
                <a:solidFill>
                  <a:srgbClr val="80808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>
            <a:extLst>
              <a:ext uri="{FF2B5EF4-FFF2-40B4-BE49-F238E27FC236}">
                <a16:creationId xmlns:a16="http://schemas.microsoft.com/office/drawing/2014/main" id="{22021E05-C37F-8D42-ADF0-39E5AE985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3813"/>
            <a:ext cx="1905000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0" name="Picture 2">
            <a:extLst>
              <a:ext uri="{FF2B5EF4-FFF2-40B4-BE49-F238E27FC236}">
                <a16:creationId xmlns:a16="http://schemas.microsoft.com/office/drawing/2014/main" id="{2EAF79B0-B662-BB4E-B41F-B06D81C6AC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577013"/>
            <a:ext cx="968375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1" name="Rectangle 3">
            <a:extLst>
              <a:ext uri="{FF2B5EF4-FFF2-40B4-BE49-F238E27FC236}">
                <a16:creationId xmlns:a16="http://schemas.microsoft.com/office/drawing/2014/main" id="{2A521E54-8677-1343-9629-CAF83FBF8A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5257800" y="6492875"/>
            <a:ext cx="21304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40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fld id="{9E356DB5-8445-6B4C-B0C9-E1DFAF0BDBA1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C0FA4EA4-8FF1-914D-8CD3-91221389AEA4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2057400" y="6492875"/>
            <a:ext cx="3735388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 sz="1400">
                <a:solidFill>
                  <a:srgbClr val="80808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>
            <a:extLst>
              <a:ext uri="{FF2B5EF4-FFF2-40B4-BE49-F238E27FC236}">
                <a16:creationId xmlns:a16="http://schemas.microsoft.com/office/drawing/2014/main" id="{0A8E62D8-2A11-B74A-AF2F-23C40A9204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3813"/>
            <a:ext cx="1905000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4" name="Picture 2">
            <a:extLst>
              <a:ext uri="{FF2B5EF4-FFF2-40B4-BE49-F238E27FC236}">
                <a16:creationId xmlns:a16="http://schemas.microsoft.com/office/drawing/2014/main" id="{5FA42080-A6BF-7841-8347-A22315DB16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577013"/>
            <a:ext cx="968375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5" name="Rectangle 3">
            <a:extLst>
              <a:ext uri="{FF2B5EF4-FFF2-40B4-BE49-F238E27FC236}">
                <a16:creationId xmlns:a16="http://schemas.microsoft.com/office/drawing/2014/main" id="{A7A6041A-D54A-7148-9BEF-98D4990D22D9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5257800" y="6492875"/>
            <a:ext cx="21304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40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fld id="{63A155F5-3618-4346-BF6D-054312445F89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CCFC2430-6401-1149-8DF2-CBE461108091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2057400" y="6492875"/>
            <a:ext cx="3735388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 sz="1400">
                <a:solidFill>
                  <a:srgbClr val="80808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>
            <a:extLst>
              <a:ext uri="{FF2B5EF4-FFF2-40B4-BE49-F238E27FC236}">
                <a16:creationId xmlns:a16="http://schemas.microsoft.com/office/drawing/2014/main" id="{9C76E343-1E46-8D4E-B353-BF9C1F441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3813"/>
            <a:ext cx="1905000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38" name="Picture 2">
            <a:extLst>
              <a:ext uri="{FF2B5EF4-FFF2-40B4-BE49-F238E27FC236}">
                <a16:creationId xmlns:a16="http://schemas.microsoft.com/office/drawing/2014/main" id="{7DAC529D-4CEB-4F43-9E30-A6A75E8985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577013"/>
            <a:ext cx="968375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39" name="Rectangle 3">
            <a:extLst>
              <a:ext uri="{FF2B5EF4-FFF2-40B4-BE49-F238E27FC236}">
                <a16:creationId xmlns:a16="http://schemas.microsoft.com/office/drawing/2014/main" id="{51398AD2-E07A-2841-AC79-494D39DBAC03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5257800" y="6492875"/>
            <a:ext cx="21304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40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fld id="{634763CC-21E6-B243-84E6-8BA39861D912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50171532-D029-C048-8B02-AD3B222C58B5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2057400" y="6492875"/>
            <a:ext cx="3735388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 sz="1400">
                <a:solidFill>
                  <a:srgbClr val="80808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>
            <a:extLst>
              <a:ext uri="{FF2B5EF4-FFF2-40B4-BE49-F238E27FC236}">
                <a16:creationId xmlns:a16="http://schemas.microsoft.com/office/drawing/2014/main" id="{F6D7FED0-BD99-F84C-9847-23B09D43E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3813"/>
            <a:ext cx="1905000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2" name="Picture 2">
            <a:extLst>
              <a:ext uri="{FF2B5EF4-FFF2-40B4-BE49-F238E27FC236}">
                <a16:creationId xmlns:a16="http://schemas.microsoft.com/office/drawing/2014/main" id="{5E014E7B-DF96-214A-86E5-ED879FD25B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577013"/>
            <a:ext cx="968375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3" name="Rectangle 3">
            <a:extLst>
              <a:ext uri="{FF2B5EF4-FFF2-40B4-BE49-F238E27FC236}">
                <a16:creationId xmlns:a16="http://schemas.microsoft.com/office/drawing/2014/main" id="{37EA100C-E9E6-3E43-8EC1-321401305A43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5257800" y="6492875"/>
            <a:ext cx="21304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40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fld id="{5D411E4D-2F7E-4245-8180-7B0956279C8A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E258E81F-9055-7F45-A91A-D96A8FAC84A0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2057400" y="6492875"/>
            <a:ext cx="3735388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 sz="1400">
                <a:solidFill>
                  <a:srgbClr val="80808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>
            <a:extLst>
              <a:ext uri="{FF2B5EF4-FFF2-40B4-BE49-F238E27FC236}">
                <a16:creationId xmlns:a16="http://schemas.microsoft.com/office/drawing/2014/main" id="{E58809D1-7265-D547-BDC2-9FBFF87E26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3813"/>
            <a:ext cx="1905000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86" name="Picture 2">
            <a:extLst>
              <a:ext uri="{FF2B5EF4-FFF2-40B4-BE49-F238E27FC236}">
                <a16:creationId xmlns:a16="http://schemas.microsoft.com/office/drawing/2014/main" id="{AB65DC6C-44C3-A24C-B17B-7E2257DA30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577013"/>
            <a:ext cx="968375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7" name="Rectangle 3">
            <a:extLst>
              <a:ext uri="{FF2B5EF4-FFF2-40B4-BE49-F238E27FC236}">
                <a16:creationId xmlns:a16="http://schemas.microsoft.com/office/drawing/2014/main" id="{CABD40BB-A3E9-874D-BD51-FB6DCAD6BFD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5257800" y="6492875"/>
            <a:ext cx="21304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40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fld id="{9016D04B-AF55-2943-BADB-B85A1269A15A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B71BD985-33C5-D849-BBA6-FFA2C0280B68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2057400" y="6492875"/>
            <a:ext cx="3735388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 sz="1400">
                <a:solidFill>
                  <a:srgbClr val="80808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>
            <a:extLst>
              <a:ext uri="{FF2B5EF4-FFF2-40B4-BE49-F238E27FC236}">
                <a16:creationId xmlns:a16="http://schemas.microsoft.com/office/drawing/2014/main" id="{46BFBABD-69C1-884B-870A-2F54AE95CE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913" y="5332413"/>
            <a:ext cx="3240087" cy="152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0512EE2C-36E5-0B46-94E5-334FD5FE2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5761038"/>
            <a:ext cx="161925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>
            <a:extLst>
              <a:ext uri="{FF2B5EF4-FFF2-40B4-BE49-F238E27FC236}">
                <a16:creationId xmlns:a16="http://schemas.microsoft.com/office/drawing/2014/main" id="{567AECE3-0C1D-AA47-999B-F669C5ADDF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3813"/>
            <a:ext cx="1905000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BC892C6B-0DFC-FB4E-92A4-1F1054B295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577013"/>
            <a:ext cx="968375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5" name="Rectangle 3">
            <a:extLst>
              <a:ext uri="{FF2B5EF4-FFF2-40B4-BE49-F238E27FC236}">
                <a16:creationId xmlns:a16="http://schemas.microsoft.com/office/drawing/2014/main" id="{F1ABA378-F81A-DB4E-B9A2-7473BA50BBA1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300788" y="6492875"/>
            <a:ext cx="1338262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57200" algn="l"/>
                <a:tab pos="914400" algn="l"/>
              </a:tabLst>
              <a:defRPr sz="140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fld id="{F778BA89-E12B-8644-96AE-BE7C0A57A782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8BBC82DB-4D4E-1240-B5D2-3C2AF0756977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2057400" y="6492875"/>
            <a:ext cx="3735388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 sz="1400">
                <a:solidFill>
                  <a:srgbClr val="80808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r>
              <a:rPr lang="fr-FR" altLang="fr-FR"/>
              <a:t>Pr. Fabien Vannel, Pr. Andres Upegui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id="{00D3AC34-968B-E94B-B22C-03ACD7F348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3813"/>
            <a:ext cx="1905000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CB42328A-9912-224D-A3A3-05E73714EE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577013"/>
            <a:ext cx="968375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9" name="Rectangle 3">
            <a:extLst>
              <a:ext uri="{FF2B5EF4-FFF2-40B4-BE49-F238E27FC236}">
                <a16:creationId xmlns:a16="http://schemas.microsoft.com/office/drawing/2014/main" id="{B24C3B23-B4C1-7B43-A7B7-64F441A70E3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5257800" y="6492875"/>
            <a:ext cx="21304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40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fld id="{713D00FE-6BF6-E840-B023-9657D3FE378D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1A21F332-A72C-5F4A-B1C1-A655D3370AEE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2057400" y="6492875"/>
            <a:ext cx="3735388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 sz="1400">
                <a:solidFill>
                  <a:srgbClr val="80808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>
            <a:extLst>
              <a:ext uri="{FF2B5EF4-FFF2-40B4-BE49-F238E27FC236}">
                <a16:creationId xmlns:a16="http://schemas.microsoft.com/office/drawing/2014/main" id="{D97A6232-DBB6-934E-B108-23E027863E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3813"/>
            <a:ext cx="1905000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0E3E214A-FAB0-5B42-AC52-E21A39860D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577013"/>
            <a:ext cx="968375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3" name="Rectangle 3">
            <a:extLst>
              <a:ext uri="{FF2B5EF4-FFF2-40B4-BE49-F238E27FC236}">
                <a16:creationId xmlns:a16="http://schemas.microsoft.com/office/drawing/2014/main" id="{043E7F6F-7885-814A-BDFE-42E8DB56D14D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5257800" y="6492875"/>
            <a:ext cx="21304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40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fld id="{DA94D811-4C3D-7749-B87E-2BE45D7F6050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8612E654-5090-5441-B2DC-49FE068DCBF8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2057400" y="6492875"/>
            <a:ext cx="28924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400">
                <a:solidFill>
                  <a:srgbClr val="80808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r>
              <a:rPr lang="fr-FR" altLang="fr-FR"/>
              <a:t>Pr. Fabien Vannel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>
            <a:extLst>
              <a:ext uri="{FF2B5EF4-FFF2-40B4-BE49-F238E27FC236}">
                <a16:creationId xmlns:a16="http://schemas.microsoft.com/office/drawing/2014/main" id="{60998AFA-CFCA-4946-A47E-D606E65F73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3813"/>
            <a:ext cx="1905000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DD7A9475-7ED8-4D45-BC03-13BF058D97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577013"/>
            <a:ext cx="968375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7" name="Rectangle 3">
            <a:extLst>
              <a:ext uri="{FF2B5EF4-FFF2-40B4-BE49-F238E27FC236}">
                <a16:creationId xmlns:a16="http://schemas.microsoft.com/office/drawing/2014/main" id="{5103273E-A58C-1742-A78D-AFF04AB66C51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609600" y="6245225"/>
            <a:ext cx="19780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r>
              <a:rPr lang="fr-FR" altLang="fr-FR"/>
              <a:t>29/11/12F. Vannel</a:t>
            </a:r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D17AB277-5301-C540-ADA8-90077463D86B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2057400" y="6492875"/>
            <a:ext cx="28924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400">
                <a:solidFill>
                  <a:srgbClr val="80808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r>
              <a:rPr lang="fr-FR" altLang="fr-FR"/>
              <a:t>SNU1</a:t>
            </a:r>
          </a:p>
        </p:txBody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07F2AD11-D797-7644-9C27-BB5526166944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5257800" y="6492875"/>
            <a:ext cx="21304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40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fld id="{B18264D6-637E-234B-85DD-C03EB9AA2F4F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hf sldNum="0"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>
            <a:extLst>
              <a:ext uri="{FF2B5EF4-FFF2-40B4-BE49-F238E27FC236}">
                <a16:creationId xmlns:a16="http://schemas.microsoft.com/office/drawing/2014/main" id="{B3D35BC9-EC93-2A4C-A0C0-C23E6AF392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3813"/>
            <a:ext cx="1905000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1E6785B8-FA4E-9B4F-9B13-FA44F25E43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577013"/>
            <a:ext cx="968375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1" name="Rectangle 3">
            <a:extLst>
              <a:ext uri="{FF2B5EF4-FFF2-40B4-BE49-F238E27FC236}">
                <a16:creationId xmlns:a16="http://schemas.microsoft.com/office/drawing/2014/main" id="{396FD62A-28BC-A142-BABD-19278F294398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300788" y="6492875"/>
            <a:ext cx="1338262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57200" algn="l"/>
                <a:tab pos="914400" algn="l"/>
              </a:tabLst>
              <a:defRPr sz="140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fld id="{7A2CB5C0-3D83-CB44-B637-2EF42D66CAE5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9CC04592-C237-F040-9390-8DCDA1B4F1DF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2057400" y="6492875"/>
            <a:ext cx="3735388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 sz="1400">
                <a:solidFill>
                  <a:srgbClr val="80808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>
            <a:extLst>
              <a:ext uri="{FF2B5EF4-FFF2-40B4-BE49-F238E27FC236}">
                <a16:creationId xmlns:a16="http://schemas.microsoft.com/office/drawing/2014/main" id="{7ECF7C10-5E01-614D-A55B-7DD9E105BB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3813"/>
            <a:ext cx="1905000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4" name="Picture 2">
            <a:extLst>
              <a:ext uri="{FF2B5EF4-FFF2-40B4-BE49-F238E27FC236}">
                <a16:creationId xmlns:a16="http://schemas.microsoft.com/office/drawing/2014/main" id="{CDAFFC66-D849-144E-8C45-B2DD7FBFC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577013"/>
            <a:ext cx="968375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5" name="Rectangle 3">
            <a:extLst>
              <a:ext uri="{FF2B5EF4-FFF2-40B4-BE49-F238E27FC236}">
                <a16:creationId xmlns:a16="http://schemas.microsoft.com/office/drawing/2014/main" id="{0C8A921F-3BE0-C24F-BCE6-B69DAAF88F2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300788" y="6492875"/>
            <a:ext cx="1338262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57200" algn="l"/>
                <a:tab pos="914400" algn="l"/>
              </a:tabLst>
              <a:defRPr sz="140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fld id="{224FDF0A-D059-0340-AC49-2D0B12CCEAAD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AC25331D-720C-CD42-BE8F-7CDB1A2C7138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2057400" y="6492875"/>
            <a:ext cx="3735388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 sz="1400">
                <a:solidFill>
                  <a:srgbClr val="80808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>
            <a:extLst>
              <a:ext uri="{FF2B5EF4-FFF2-40B4-BE49-F238E27FC236}">
                <a16:creationId xmlns:a16="http://schemas.microsoft.com/office/drawing/2014/main" id="{DE3B9F11-C7C6-3D4F-B217-30EA55A7E3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3813"/>
            <a:ext cx="1905000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18" name="Picture 2">
            <a:extLst>
              <a:ext uri="{FF2B5EF4-FFF2-40B4-BE49-F238E27FC236}">
                <a16:creationId xmlns:a16="http://schemas.microsoft.com/office/drawing/2014/main" id="{55546C97-171B-1544-A551-8AF714A705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577013"/>
            <a:ext cx="968375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19" name="Rectangle 3">
            <a:extLst>
              <a:ext uri="{FF2B5EF4-FFF2-40B4-BE49-F238E27FC236}">
                <a16:creationId xmlns:a16="http://schemas.microsoft.com/office/drawing/2014/main" id="{A345624D-1212-274C-8CB3-C054C3AF4D63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300788" y="6492875"/>
            <a:ext cx="1338262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57200" algn="l"/>
                <a:tab pos="914400" algn="l"/>
              </a:tabLst>
              <a:defRPr sz="140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fld id="{E5FC406B-6AED-D34F-88F6-B9E1DFD3C51E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74FA1DE5-0472-A544-81C6-1977CF050D63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2057400" y="6492875"/>
            <a:ext cx="3735388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 sz="1400">
                <a:solidFill>
                  <a:srgbClr val="80808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r>
              <a:rPr lang="fr-FR" altLang="fr-FR"/>
              <a:t>F. Vannel, A. Upegui, V. Pilloux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>
            <a:extLst>
              <a:ext uri="{FF2B5EF4-FFF2-40B4-BE49-F238E27FC236}">
                <a16:creationId xmlns:a16="http://schemas.microsoft.com/office/drawing/2014/main" id="{64294146-6724-2E42-9794-D53A075239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4563" y="2071688"/>
            <a:ext cx="5929312" cy="107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600"/>
              </a:spcBef>
              <a:buClrTx/>
              <a:buFontTx/>
              <a:buNone/>
            </a:pPr>
            <a:r>
              <a:rPr lang="fr-FR" altLang="fr-FR" b="1" dirty="0">
                <a:solidFill>
                  <a:srgbClr val="000000"/>
                </a:solidFill>
                <a:cs typeface="Arial" panose="020B0604020202020204" pitchFamily="34" charset="0"/>
              </a:rPr>
              <a:t>System </a:t>
            </a:r>
            <a:r>
              <a:rPr lang="fr-FR" altLang="fr-FR" b="1" dirty="0" err="1">
                <a:solidFill>
                  <a:srgbClr val="000000"/>
                </a:solidFill>
                <a:cs typeface="Arial" panose="020B0604020202020204" pitchFamily="34" charset="0"/>
              </a:rPr>
              <a:t>Tick</a:t>
            </a:r>
            <a:r>
              <a:rPr lang="fr-FR" altLang="fr-FR" b="1" dirty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fr-FR" altLang="fr-FR" b="1" dirty="0" err="1">
                <a:solidFill>
                  <a:srgbClr val="000000"/>
                </a:solidFill>
                <a:cs typeface="Arial" panose="020B0604020202020204" pitchFamily="34" charset="0"/>
              </a:rPr>
              <a:t>Timer</a:t>
            </a:r>
            <a:endParaRPr lang="fr-FR" altLang="fr-FR" b="1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434" name="Text Box 2">
            <a:extLst>
              <a:ext uri="{FF2B5EF4-FFF2-40B4-BE49-F238E27FC236}">
                <a16:creationId xmlns:a16="http://schemas.microsoft.com/office/drawing/2014/main" id="{9B2455F5-49C1-A048-B293-654BF7BA61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4563" y="3214688"/>
            <a:ext cx="5929312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450"/>
              </a:spcBef>
              <a:buClrTx/>
              <a:buFontTx/>
              <a:buNone/>
            </a:pPr>
            <a:r>
              <a:rPr lang="fr-FR" altLang="fr-FR" sz="1800" b="1" dirty="0">
                <a:solidFill>
                  <a:srgbClr val="000000"/>
                </a:solidFill>
              </a:rPr>
              <a:t>Gestion simple du temps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>
            <a:extLst>
              <a:ext uri="{FF2B5EF4-FFF2-40B4-BE49-F238E27FC236}">
                <a16:creationId xmlns:a16="http://schemas.microsoft.com/office/drawing/2014/main" id="{CB29B24E-7FBD-214C-9054-E3729CE113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788" y="6492875"/>
            <a:ext cx="1339850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buClrTx/>
              <a:buFontTx/>
              <a:buNone/>
            </a:pPr>
            <a:fld id="{E693B45A-FDE1-A848-9E36-1061FE11D7AE}" type="slidenum">
              <a:rPr lang="fr-FR" altLang="fr-FR" sz="1400">
                <a:solidFill>
                  <a:srgbClr val="898989"/>
                </a:solidFill>
                <a:latin typeface="Times New Roman" panose="02020603050405020304" pitchFamily="18" charset="0"/>
              </a:rPr>
              <a:pPr algn="r">
                <a:buClrTx/>
                <a:buFontTx/>
                <a:buNone/>
              </a:pPr>
              <a:t>2</a:t>
            </a:fld>
            <a:endParaRPr lang="fr-FR" altLang="fr-FR" sz="1400">
              <a:solidFill>
                <a:srgbClr val="89898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58" name="Text Box 2">
            <a:extLst>
              <a:ext uri="{FF2B5EF4-FFF2-40B4-BE49-F238E27FC236}">
                <a16:creationId xmlns:a16="http://schemas.microsoft.com/office/drawing/2014/main" id="{9C8AAC3D-3AC0-934E-AA42-B0D638DE61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52400"/>
            <a:ext cx="8763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600"/>
              </a:spcBef>
              <a:buClrTx/>
              <a:buFontTx/>
              <a:buNone/>
            </a:pPr>
            <a:r>
              <a:rPr lang="fr-FR" altLang="fr-FR" b="1">
                <a:solidFill>
                  <a:srgbClr val="000000"/>
                </a:solidFill>
              </a:rPr>
              <a:t>La gestion du temps</a:t>
            </a:r>
          </a:p>
        </p:txBody>
      </p:sp>
      <p:sp>
        <p:nvSpPr>
          <p:cNvPr id="19459" name="Text Box 3">
            <a:extLst>
              <a:ext uri="{FF2B5EF4-FFF2-40B4-BE49-F238E27FC236}">
                <a16:creationId xmlns:a16="http://schemas.microsoft.com/office/drawing/2014/main" id="{776E1A05-27CF-614F-B510-D23D1BD297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066800"/>
            <a:ext cx="8763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9725" indent="-339725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39775" indent="-282575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450"/>
              </a:spcBef>
              <a:buClr>
                <a:srgbClr val="E81B26"/>
              </a:buClr>
              <a:buFont typeface="Wingdings" pitchFamily="2" charset="2"/>
              <a:buChar char=""/>
            </a:pPr>
            <a:r>
              <a:rPr lang="fr-FR" altLang="fr-FR" sz="1800">
                <a:solidFill>
                  <a:srgbClr val="000000"/>
                </a:solidFill>
              </a:rPr>
              <a:t>Objectifs : </a:t>
            </a:r>
          </a:p>
          <a:p>
            <a:pPr lvl="1">
              <a:spcBef>
                <a:spcPts val="450"/>
              </a:spcBef>
              <a:buClr>
                <a:srgbClr val="E81B26"/>
              </a:buClr>
              <a:buFont typeface="Wingdings" pitchFamily="2" charset="2"/>
              <a:buChar char=""/>
            </a:pPr>
            <a:r>
              <a:rPr lang="fr-FR" altLang="fr-FR" sz="1600">
                <a:solidFill>
                  <a:srgbClr val="000000"/>
                </a:solidFill>
              </a:rPr>
              <a:t>Disposer d’une base de temps précise pour effectuer des actions temporelles</a:t>
            </a:r>
          </a:p>
          <a:p>
            <a:pPr marL="741363" lvl="1">
              <a:spcBef>
                <a:spcPts val="450"/>
              </a:spcBef>
              <a:buClrTx/>
              <a:buFontTx/>
              <a:buNone/>
            </a:pPr>
            <a:r>
              <a:rPr lang="fr-FR" altLang="fr-FR" sz="1600">
                <a:solidFill>
                  <a:srgbClr val="000000"/>
                </a:solidFill>
              </a:rPr>
              <a:t>Par exemple : déclencher lancer des tâches périodiquement ou à une heure précise.</a:t>
            </a:r>
          </a:p>
          <a:p>
            <a:pPr lvl="1">
              <a:spcBef>
                <a:spcPts val="450"/>
              </a:spcBef>
              <a:buClr>
                <a:srgbClr val="E81B26"/>
              </a:buClr>
              <a:buFont typeface="Wingdings" pitchFamily="2" charset="2"/>
              <a:buChar char=""/>
            </a:pPr>
            <a:r>
              <a:rPr lang="fr-FR" altLang="fr-FR" sz="1600">
                <a:solidFill>
                  <a:srgbClr val="000000"/>
                </a:solidFill>
              </a:rPr>
              <a:t>Mesurer la durée d’un événement externe ou donner l’heure de l’événement.</a:t>
            </a:r>
          </a:p>
          <a:p>
            <a:pPr marL="741363" lvl="1">
              <a:spcBef>
                <a:spcPts val="450"/>
              </a:spcBef>
              <a:buClrTx/>
              <a:buFontTx/>
              <a:buNone/>
            </a:pPr>
            <a:r>
              <a:rPr lang="fr-FR" altLang="fr-FR" sz="1600">
                <a:solidFill>
                  <a:srgbClr val="000000"/>
                </a:solidFill>
              </a:rPr>
              <a:t>Par exemple : chronométrage d’une course de ski</a:t>
            </a:r>
          </a:p>
          <a:p>
            <a:pPr marL="741363" lvl="1">
              <a:spcBef>
                <a:spcPts val="450"/>
              </a:spcBef>
              <a:buClrTx/>
              <a:buFontTx/>
              <a:buNone/>
            </a:pPr>
            <a:endParaRPr lang="fr-FR" altLang="fr-FR" sz="1600">
              <a:solidFill>
                <a:srgbClr val="000000"/>
              </a:solidFill>
            </a:endParaRPr>
          </a:p>
          <a:p>
            <a:pPr>
              <a:spcBef>
                <a:spcPts val="450"/>
              </a:spcBef>
              <a:buClr>
                <a:srgbClr val="E81B26"/>
              </a:buClr>
              <a:buFont typeface="Wingdings" pitchFamily="2" charset="2"/>
              <a:buChar char=""/>
            </a:pPr>
            <a:r>
              <a:rPr lang="fr-FR" altLang="fr-FR" sz="1600">
                <a:solidFill>
                  <a:srgbClr val="000000"/>
                </a:solidFill>
              </a:rPr>
              <a:t>Le cœur de processeur Cortex-M3</a:t>
            </a:r>
          </a:p>
          <a:p>
            <a:pPr lvl="1">
              <a:spcBef>
                <a:spcPts val="450"/>
              </a:spcBef>
              <a:buClr>
                <a:srgbClr val="E81B26"/>
              </a:buClr>
              <a:buFont typeface="Wingdings" pitchFamily="2" charset="2"/>
              <a:buChar char=""/>
            </a:pPr>
            <a:r>
              <a:rPr lang="fr-FR" altLang="fr-FR" sz="1600">
                <a:solidFill>
                  <a:srgbClr val="000000"/>
                </a:solidFill>
              </a:rPr>
              <a:t>Intègre un périphérique Systick Timer de 24 bits</a:t>
            </a:r>
          </a:p>
          <a:p>
            <a:pPr lvl="1">
              <a:spcBef>
                <a:spcPts val="450"/>
              </a:spcBef>
              <a:buClr>
                <a:srgbClr val="E81B26"/>
              </a:buClr>
              <a:buFont typeface="Wingdings" pitchFamily="2" charset="2"/>
              <a:buNone/>
            </a:pPr>
            <a:endParaRPr lang="fr-FR" altLang="fr-FR" sz="1600">
              <a:solidFill>
                <a:srgbClr val="000000"/>
              </a:solidFill>
            </a:endParaRPr>
          </a:p>
          <a:p>
            <a:pPr>
              <a:spcBef>
                <a:spcPts val="450"/>
              </a:spcBef>
              <a:buClr>
                <a:srgbClr val="E81B26"/>
              </a:buClr>
              <a:buFont typeface="Wingdings" pitchFamily="2" charset="2"/>
              <a:buChar char=""/>
            </a:pPr>
            <a:r>
              <a:rPr lang="fr-FR" altLang="fr-FR" sz="1600">
                <a:solidFill>
                  <a:srgbClr val="000000"/>
                </a:solidFill>
              </a:rPr>
              <a:t>Le micro-contrôleur LPC1769</a:t>
            </a:r>
          </a:p>
          <a:p>
            <a:pPr lvl="1">
              <a:spcBef>
                <a:spcPts val="450"/>
              </a:spcBef>
              <a:buClr>
                <a:srgbClr val="E81B26"/>
              </a:buClr>
              <a:buFont typeface="Wingdings" pitchFamily="2" charset="2"/>
              <a:buChar char=""/>
            </a:pPr>
            <a:r>
              <a:rPr lang="fr-FR" altLang="fr-FR" sz="1600">
                <a:solidFill>
                  <a:srgbClr val="000000"/>
                </a:solidFill>
              </a:rPr>
              <a:t>Intègre un RTC (Real Time Clock) dont le but est de compter le temps (année, mois, jour, heure, minute, seconde). Sa résolution est de 1 seconde. Une alarme peut être programmée pour réveiller le processeur</a:t>
            </a:r>
          </a:p>
          <a:p>
            <a:pPr lvl="1">
              <a:spcBef>
                <a:spcPts val="450"/>
              </a:spcBef>
              <a:buClr>
                <a:srgbClr val="E81B26"/>
              </a:buClr>
              <a:buFont typeface="Wingdings" pitchFamily="2" charset="2"/>
              <a:buChar char=""/>
            </a:pPr>
            <a:r>
              <a:rPr lang="fr-FR" altLang="fr-FR" sz="1600">
                <a:solidFill>
                  <a:srgbClr val="000000"/>
                </a:solidFill>
              </a:rPr>
              <a:t>Intègre 4 timers de 32 bits</a:t>
            </a:r>
          </a:p>
          <a:p>
            <a:pPr lvl="1">
              <a:spcBef>
                <a:spcPts val="450"/>
              </a:spcBef>
              <a:buClr>
                <a:srgbClr val="E81B26"/>
              </a:buClr>
              <a:buFont typeface="Wingdings" pitchFamily="2" charset="2"/>
              <a:buChar char=""/>
            </a:pPr>
            <a:r>
              <a:rPr lang="fr-CH" altLang="fr-FR" sz="1600">
                <a:solidFill>
                  <a:srgbClr val="000000"/>
                </a:solidFill>
              </a:rPr>
              <a:t>Intègre un timer répétitif de 32 bits (</a:t>
            </a:r>
            <a:r>
              <a:rPr lang="fr-CH" altLang="fr-FR" sz="1600" i="1">
                <a:solidFill>
                  <a:srgbClr val="000000"/>
                </a:solidFill>
              </a:rPr>
              <a:t>Repetitive Interrupt Timer </a:t>
            </a:r>
            <a:r>
              <a:rPr lang="fr-CH" altLang="fr-FR" sz="1600">
                <a:solidFill>
                  <a:srgbClr val="000000"/>
                </a:solidFill>
              </a:rPr>
              <a:t>ou RIT)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>
            <a:extLst>
              <a:ext uri="{FF2B5EF4-FFF2-40B4-BE49-F238E27FC236}">
                <a16:creationId xmlns:a16="http://schemas.microsoft.com/office/drawing/2014/main" id="{809FC442-6059-474F-B74B-83ED799A4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492375"/>
            <a:ext cx="6143625" cy="407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2" name="Text Box 2">
            <a:extLst>
              <a:ext uri="{FF2B5EF4-FFF2-40B4-BE49-F238E27FC236}">
                <a16:creationId xmlns:a16="http://schemas.microsoft.com/office/drawing/2014/main" id="{79F81F9F-AF40-BB40-B352-405621782E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788" y="6492875"/>
            <a:ext cx="1339850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buClrTx/>
              <a:buFontTx/>
              <a:buNone/>
            </a:pPr>
            <a:fld id="{EE6B8556-02AB-504F-BA3C-15E5ABF1D256}" type="slidenum">
              <a:rPr lang="fr-FR" altLang="fr-FR" sz="1400">
                <a:solidFill>
                  <a:srgbClr val="898989"/>
                </a:solidFill>
                <a:latin typeface="Times New Roman" panose="02020603050405020304" pitchFamily="18" charset="0"/>
              </a:rPr>
              <a:pPr algn="r">
                <a:buClrTx/>
                <a:buFontTx/>
                <a:buNone/>
              </a:pPr>
              <a:t>3</a:t>
            </a:fld>
            <a:endParaRPr lang="fr-FR" altLang="fr-FR" sz="1400">
              <a:solidFill>
                <a:srgbClr val="898989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484" name="Text Box 4">
            <a:extLst>
              <a:ext uri="{FF2B5EF4-FFF2-40B4-BE49-F238E27FC236}">
                <a16:creationId xmlns:a16="http://schemas.microsoft.com/office/drawing/2014/main" id="{6B69E0A4-69BC-8541-8BE6-0AD68D2704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52400"/>
            <a:ext cx="8763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600"/>
              </a:spcBef>
              <a:buClrTx/>
              <a:buFontTx/>
              <a:buNone/>
            </a:pPr>
            <a:r>
              <a:rPr lang="fr-FR" altLang="fr-FR" b="1">
                <a:solidFill>
                  <a:srgbClr val="000000"/>
                </a:solidFill>
              </a:rPr>
              <a:t>Systick Timer</a:t>
            </a:r>
          </a:p>
        </p:txBody>
      </p:sp>
      <p:sp>
        <p:nvSpPr>
          <p:cNvPr id="20485" name="Text Box 5">
            <a:extLst>
              <a:ext uri="{FF2B5EF4-FFF2-40B4-BE49-F238E27FC236}">
                <a16:creationId xmlns:a16="http://schemas.microsoft.com/office/drawing/2014/main" id="{04CA84C8-E2C6-774D-A503-FC11AEB47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" y="765175"/>
            <a:ext cx="8763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9725" indent="-339725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1363" indent="-284163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450"/>
              </a:spcBef>
              <a:buClr>
                <a:srgbClr val="E81B26"/>
              </a:buClr>
              <a:buFont typeface="Wingdings" pitchFamily="2" charset="2"/>
              <a:buChar char=""/>
            </a:pPr>
            <a:r>
              <a:rPr lang="fr-FR" altLang="fr-FR" sz="1800">
                <a:solidFill>
                  <a:srgbClr val="000000"/>
                </a:solidFill>
              </a:rPr>
              <a:t>Objectifs : </a:t>
            </a:r>
          </a:p>
          <a:p>
            <a:pPr lvl="1">
              <a:spcBef>
                <a:spcPts val="450"/>
              </a:spcBef>
              <a:buClr>
                <a:srgbClr val="E81B26"/>
              </a:buClr>
              <a:buFont typeface="Arial" panose="020B0604020202020204" pitchFamily="34" charset="0"/>
              <a:buChar char="•"/>
            </a:pPr>
            <a:r>
              <a:rPr lang="fr-FR" altLang="fr-FR" sz="1600">
                <a:solidFill>
                  <a:srgbClr val="000000"/>
                </a:solidFill>
              </a:rPr>
              <a:t>Être utilisé pour disposer d’une base de temps de 10 ms pour les différentes fonctions du programme. </a:t>
            </a:r>
          </a:p>
          <a:p>
            <a:pPr lvl="1">
              <a:spcBef>
                <a:spcPts val="450"/>
              </a:spcBef>
              <a:buClr>
                <a:srgbClr val="E81B26"/>
              </a:buClr>
              <a:buFont typeface="Arial" panose="020B0604020202020204" pitchFamily="34" charset="0"/>
              <a:buChar char="•"/>
            </a:pPr>
            <a:r>
              <a:rPr lang="fr-FR" altLang="fr-FR" sz="1600">
                <a:solidFill>
                  <a:srgbClr val="000000"/>
                </a:solidFill>
              </a:rPr>
              <a:t>Utile pour les RTOS (Real Time Operating System)</a:t>
            </a:r>
          </a:p>
          <a:p>
            <a:pPr marL="341313">
              <a:spcBef>
                <a:spcPts val="450"/>
              </a:spcBef>
              <a:buClrTx/>
              <a:buFontTx/>
              <a:buNone/>
            </a:pPr>
            <a:endParaRPr lang="fr-FR" altLang="fr-FR" sz="1600">
              <a:solidFill>
                <a:srgbClr val="000000"/>
              </a:solidFill>
            </a:endParaRPr>
          </a:p>
          <a:p>
            <a:pPr>
              <a:spcBef>
                <a:spcPts val="450"/>
              </a:spcBef>
              <a:buClr>
                <a:srgbClr val="E81B26"/>
              </a:buClr>
              <a:buFont typeface="Wingdings" pitchFamily="2" charset="2"/>
              <a:buChar char=""/>
            </a:pPr>
            <a:r>
              <a:rPr lang="fr-FR" altLang="fr-FR" sz="1600">
                <a:solidFill>
                  <a:srgbClr val="000000"/>
                </a:solidFill>
              </a:rPr>
              <a:t>Déclenche une exception de priorité supérieure à tous les autres périphériques</a:t>
            </a:r>
          </a:p>
          <a:p>
            <a:pPr lvl="1" indent="-282575">
              <a:spcBef>
                <a:spcPts val="450"/>
              </a:spcBef>
              <a:buClrTx/>
              <a:buFontTx/>
              <a:buNone/>
            </a:pPr>
            <a:r>
              <a:rPr lang="fr-FR" altLang="fr-FR" sz="1600">
                <a:solidFill>
                  <a:srgbClr val="000000"/>
                </a:solidFill>
              </a:rPr>
              <a:t>ISR_NUMBER = 15</a:t>
            </a:r>
          </a:p>
          <a:p>
            <a:pPr marL="341313">
              <a:spcBef>
                <a:spcPts val="450"/>
              </a:spcBef>
              <a:buClrTx/>
              <a:buFontTx/>
              <a:buNone/>
            </a:pPr>
            <a:endParaRPr lang="fr-FR" altLang="fr-FR" sz="1600">
              <a:solidFill>
                <a:srgbClr val="000000"/>
              </a:solidFill>
            </a:endParaRPr>
          </a:p>
          <a:p>
            <a:pPr>
              <a:spcBef>
                <a:spcPts val="450"/>
              </a:spcBef>
              <a:buClr>
                <a:srgbClr val="E81B26"/>
              </a:buClr>
              <a:buFont typeface="Wingdings" pitchFamily="2" charset="2"/>
              <a:buChar char=""/>
            </a:pPr>
            <a:r>
              <a:rPr lang="fr-FR" altLang="fr-FR" sz="1600">
                <a:solidFill>
                  <a:srgbClr val="000000"/>
                </a:solidFill>
              </a:rPr>
              <a:t>Construit autour d’un compteur de 24 bits</a:t>
            </a:r>
          </a:p>
          <a:p>
            <a:pPr lvl="1" indent="-282575">
              <a:spcBef>
                <a:spcPts val="450"/>
              </a:spcBef>
              <a:buClrTx/>
              <a:buFontTx/>
              <a:buNone/>
            </a:pPr>
            <a:endParaRPr lang="fr-FR" altLang="fr-FR" sz="1600">
              <a:solidFill>
                <a:srgbClr val="000000"/>
              </a:solidFill>
            </a:endParaRPr>
          </a:p>
          <a:p>
            <a:pPr lvl="1" indent="-282575">
              <a:spcBef>
                <a:spcPts val="450"/>
              </a:spcBef>
              <a:buClrTx/>
              <a:buFontTx/>
              <a:buNone/>
            </a:pPr>
            <a:endParaRPr lang="fr-FR" altLang="fr-FR" sz="16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1">
            <a:extLst>
              <a:ext uri="{FF2B5EF4-FFF2-40B4-BE49-F238E27FC236}">
                <a16:creationId xmlns:a16="http://schemas.microsoft.com/office/drawing/2014/main" id="{778C78C7-16F2-3D42-AF6A-46647DED9F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788" y="6492875"/>
            <a:ext cx="1339850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buClrTx/>
              <a:buFontTx/>
              <a:buNone/>
            </a:pPr>
            <a:fld id="{5AB5E033-838E-3C43-8E93-FCD8E5E38E02}" type="slidenum">
              <a:rPr lang="fr-FR" altLang="fr-FR" sz="1400">
                <a:solidFill>
                  <a:srgbClr val="898989"/>
                </a:solidFill>
                <a:latin typeface="Times New Roman" panose="02020603050405020304" pitchFamily="18" charset="0"/>
              </a:rPr>
              <a:pPr algn="r">
                <a:buClrTx/>
                <a:buFontTx/>
                <a:buNone/>
              </a:pPr>
              <a:t>4</a:t>
            </a:fld>
            <a:endParaRPr lang="fr-FR" altLang="fr-FR" sz="1400">
              <a:solidFill>
                <a:srgbClr val="898989"/>
              </a:solidFill>
              <a:latin typeface="Times New Roman" panose="02020603050405020304" pitchFamily="18" charset="0"/>
            </a:endParaRPr>
          </a:p>
        </p:txBody>
      </p:sp>
      <p:sp>
        <p:nvSpPr>
          <p:cNvPr id="37890" name="Text Box 2">
            <a:extLst>
              <a:ext uri="{FF2B5EF4-FFF2-40B4-BE49-F238E27FC236}">
                <a16:creationId xmlns:a16="http://schemas.microsoft.com/office/drawing/2014/main" id="{60C265CD-547E-3845-B960-69FC4A748E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52400"/>
            <a:ext cx="8763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600"/>
              </a:spcBef>
              <a:buClrTx/>
              <a:buFontTx/>
              <a:buNone/>
            </a:pPr>
            <a:r>
              <a:rPr lang="fr-FR" altLang="fr-FR" b="1">
                <a:solidFill>
                  <a:srgbClr val="000000"/>
                </a:solidFill>
              </a:rPr>
              <a:t>Horloges du LPC 1769</a:t>
            </a:r>
          </a:p>
        </p:txBody>
      </p:sp>
      <p:pic>
        <p:nvPicPr>
          <p:cNvPr id="37891" name="Picture 3">
            <a:extLst>
              <a:ext uri="{FF2B5EF4-FFF2-40B4-BE49-F238E27FC236}">
                <a16:creationId xmlns:a16="http://schemas.microsoft.com/office/drawing/2014/main" id="{857C316C-9B1D-6B4D-A16F-36822B8347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1122363"/>
            <a:ext cx="7340600" cy="487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Text Box 4">
            <a:extLst>
              <a:ext uri="{FF2B5EF4-FFF2-40B4-BE49-F238E27FC236}">
                <a16:creationId xmlns:a16="http://schemas.microsoft.com/office/drawing/2014/main" id="{DB0A4477-0AD1-7648-8EDD-8B98D4C09A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038" y="2889250"/>
            <a:ext cx="990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ClrTx/>
              <a:buFontTx/>
              <a:buNone/>
            </a:pPr>
            <a:r>
              <a:rPr lang="fr-CH" altLang="fr-FR" sz="1600" dirty="0">
                <a:solidFill>
                  <a:srgbClr val="FF0000"/>
                </a:solidFill>
              </a:rPr>
              <a:t>12 MHz</a:t>
            </a:r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id="{33B1734F-77EC-0E49-B36F-5A706FF111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038" y="3341688"/>
            <a:ext cx="990600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ClrTx/>
              <a:buFontTx/>
              <a:buNone/>
            </a:pPr>
            <a:r>
              <a:rPr lang="fr-CH" altLang="fr-FR" sz="1600" dirty="0">
                <a:solidFill>
                  <a:srgbClr val="FF0000"/>
                </a:solidFill>
              </a:rPr>
              <a:t>4 MHz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>
            <a:extLst>
              <a:ext uri="{FF2B5EF4-FFF2-40B4-BE49-F238E27FC236}">
                <a16:creationId xmlns:a16="http://schemas.microsoft.com/office/drawing/2014/main" id="{1B817ABE-5DC6-884C-BC78-71B12AAF6E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788" y="6492875"/>
            <a:ext cx="1339850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buClrTx/>
              <a:buFontTx/>
              <a:buNone/>
            </a:pPr>
            <a:fld id="{6A4C7ACB-E6C6-8F43-A7E9-F6C0CBB6FFA0}" type="slidenum">
              <a:rPr lang="fr-FR" altLang="fr-FR" sz="1400">
                <a:solidFill>
                  <a:srgbClr val="898989"/>
                </a:solidFill>
                <a:latin typeface="Times New Roman" panose="02020603050405020304" pitchFamily="18" charset="0"/>
              </a:rPr>
              <a:pPr algn="r">
                <a:buClrTx/>
                <a:buFontTx/>
                <a:buNone/>
              </a:pPr>
              <a:t>5</a:t>
            </a:fld>
            <a:endParaRPr lang="fr-FR" altLang="fr-FR" sz="1400">
              <a:solidFill>
                <a:srgbClr val="898989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06" name="Text Box 2">
            <a:extLst>
              <a:ext uri="{FF2B5EF4-FFF2-40B4-BE49-F238E27FC236}">
                <a16:creationId xmlns:a16="http://schemas.microsoft.com/office/drawing/2014/main" id="{C320AC8A-FBCC-4942-8DAE-B38E4EF3A8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52400"/>
            <a:ext cx="8763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600"/>
              </a:spcBef>
              <a:buClrTx/>
              <a:buFontTx/>
              <a:buNone/>
            </a:pPr>
            <a:r>
              <a:rPr lang="fr-FR" altLang="fr-FR" b="1">
                <a:solidFill>
                  <a:srgbClr val="000000"/>
                </a:solidFill>
              </a:rPr>
              <a:t>RTC (</a:t>
            </a:r>
            <a:r>
              <a:rPr lang="fr-FR" altLang="fr-FR" b="1" i="1">
                <a:solidFill>
                  <a:srgbClr val="000000"/>
                </a:solidFill>
              </a:rPr>
              <a:t>Real Time Clock</a:t>
            </a:r>
            <a:r>
              <a:rPr lang="fr-FR" altLang="fr-FR" b="1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21507" name="Text Box 3">
            <a:extLst>
              <a:ext uri="{FF2B5EF4-FFF2-40B4-BE49-F238E27FC236}">
                <a16:creationId xmlns:a16="http://schemas.microsoft.com/office/drawing/2014/main" id="{784C9E64-6F77-8A47-8CC4-4A0A8BD9F9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066800"/>
            <a:ext cx="8763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9725" indent="-339725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1363" indent="-284163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450"/>
              </a:spcBef>
              <a:buClr>
                <a:srgbClr val="E81B26"/>
              </a:buClr>
              <a:buFont typeface="Wingdings" pitchFamily="2" charset="2"/>
              <a:buChar char=""/>
            </a:pPr>
            <a:r>
              <a:rPr lang="fr-FR" altLang="fr-FR" sz="1800">
                <a:solidFill>
                  <a:srgbClr val="000000"/>
                </a:solidFill>
              </a:rPr>
              <a:t>Objectifs : </a:t>
            </a:r>
          </a:p>
          <a:p>
            <a:pPr lvl="1">
              <a:spcBef>
                <a:spcPts val="450"/>
              </a:spcBef>
              <a:buClr>
                <a:srgbClr val="E81B26"/>
              </a:buClr>
              <a:buFont typeface="Arial" panose="020B0604020202020204" pitchFamily="34" charset="0"/>
              <a:buChar char="•"/>
            </a:pPr>
            <a:r>
              <a:rPr lang="fr-FR" altLang="fr-FR" sz="1600">
                <a:solidFill>
                  <a:srgbClr val="000000"/>
                </a:solidFill>
              </a:rPr>
              <a:t>Gestion de la date et heure</a:t>
            </a:r>
          </a:p>
          <a:p>
            <a:pPr lvl="1">
              <a:spcBef>
                <a:spcPts val="450"/>
              </a:spcBef>
              <a:buClr>
                <a:srgbClr val="E81B26"/>
              </a:buClr>
              <a:buFont typeface="Arial" panose="020B0604020202020204" pitchFamily="34" charset="0"/>
              <a:buChar char="•"/>
            </a:pPr>
            <a:r>
              <a:rPr lang="fr-FR" altLang="fr-FR" sz="1600">
                <a:solidFill>
                  <a:srgbClr val="000000"/>
                </a:solidFill>
              </a:rPr>
              <a:t>Peut réveiller le processeur à une date précise</a:t>
            </a:r>
          </a:p>
          <a:p>
            <a:pPr lvl="1">
              <a:spcBef>
                <a:spcPts val="450"/>
              </a:spcBef>
              <a:buClr>
                <a:srgbClr val="E81B26"/>
              </a:buClr>
              <a:buFont typeface="Arial" panose="020B0604020202020204" pitchFamily="34" charset="0"/>
              <a:buChar char="•"/>
            </a:pPr>
            <a:r>
              <a:rPr lang="fr-FR" altLang="fr-FR" sz="1600">
                <a:solidFill>
                  <a:srgbClr val="000000"/>
                </a:solidFill>
              </a:rPr>
              <a:t>Autonome (oscillateur spécifique)</a:t>
            </a:r>
          </a:p>
          <a:p>
            <a:pPr lvl="1">
              <a:spcBef>
                <a:spcPts val="450"/>
              </a:spcBef>
              <a:buClr>
                <a:srgbClr val="E81B26"/>
              </a:buClr>
              <a:buFont typeface="Arial" panose="020B0604020202020204" pitchFamily="34" charset="0"/>
              <a:buChar char="•"/>
            </a:pPr>
            <a:r>
              <a:rPr lang="fr-FR" altLang="fr-FR" sz="1600">
                <a:solidFill>
                  <a:srgbClr val="000000"/>
                </a:solidFill>
              </a:rPr>
              <a:t>Alimentation possible du RTC par batterie (sauvegarde et calcul du temps)</a:t>
            </a:r>
          </a:p>
        </p:txBody>
      </p:sp>
      <p:pic>
        <p:nvPicPr>
          <p:cNvPr id="21508" name="Picture 4">
            <a:extLst>
              <a:ext uri="{FF2B5EF4-FFF2-40B4-BE49-F238E27FC236}">
                <a16:creationId xmlns:a16="http://schemas.microsoft.com/office/drawing/2014/main" id="{C057BEC1-BA74-6249-AC07-0E3C0BB8C4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765175"/>
            <a:ext cx="7562850" cy="425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09" name="Picture 5">
            <a:extLst>
              <a:ext uri="{FF2B5EF4-FFF2-40B4-BE49-F238E27FC236}">
                <a16:creationId xmlns:a16="http://schemas.microsoft.com/office/drawing/2014/main" id="{73488985-3A18-D842-9ABB-86B0459DF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716338"/>
            <a:ext cx="5075237" cy="286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22947</TotalTime>
  <Words>266</Words>
  <Application>Microsoft Macintosh PowerPoint</Application>
  <PresentationFormat>Affichage à l'écran (4:3)</PresentationFormat>
  <Paragraphs>58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16</vt:i4>
      </vt:variant>
      <vt:variant>
        <vt:lpstr>Titres des diapositives</vt:lpstr>
      </vt:variant>
      <vt:variant>
        <vt:i4>5</vt:i4>
      </vt:variant>
    </vt:vector>
  </HeadingPairs>
  <TitlesOfParts>
    <vt:vector size="24" baseType="lpstr">
      <vt:lpstr>Arial</vt:lpstr>
      <vt:lpstr>Times New Roman</vt:lpstr>
      <vt:lpstr>Wingdings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lucad</dc:creator>
  <cp:keywords/>
  <dc:description/>
  <cp:lastModifiedBy>Vannel Fabien</cp:lastModifiedBy>
  <cp:revision>96</cp:revision>
  <cp:lastPrinted>2014-11-20T13:00:01Z</cp:lastPrinted>
  <dcterms:created xsi:type="dcterms:W3CDTF">2011-01-20T09:42:29Z</dcterms:created>
  <dcterms:modified xsi:type="dcterms:W3CDTF">2020-04-06T07:12:25Z</dcterms:modified>
</cp:coreProperties>
</file>