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2" autoAdjust="0"/>
    <p:restoredTop sz="94694"/>
  </p:normalViewPr>
  <p:slideViewPr>
    <p:cSldViewPr snapToGrid="0">
      <p:cViewPr varScale="1">
        <p:scale>
          <a:sx n="161" d="100"/>
          <a:sy n="161" d="100"/>
        </p:scale>
        <p:origin x="688" y="20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78CA8-3C0C-450E-A9A8-1BF427B2CF19}" type="datetimeFigureOut">
              <a:rPr lang="fr-CH" smtClean="0"/>
              <a:t>27.08.19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646E2-F36B-4354-BCF5-0A010A16FED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22828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I_Diapo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F2F4FA29-4D0E-A64F-BE0F-4C97444F4E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9B14A56D-FFF4-354B-AE9B-B36BF01F558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12652" y="1059582"/>
            <a:ext cx="5730175" cy="360039"/>
          </a:xfrm>
          <a:prstGeom prst="rect">
            <a:avLst/>
          </a:prstGeom>
        </p:spPr>
        <p:txBody>
          <a:bodyPr lIns="0" anchor="ctr"/>
          <a:lstStyle>
            <a:lvl1pPr algn="l">
              <a:defRPr sz="2000" b="1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Titre du projet</a:t>
            </a:r>
            <a:endParaRPr lang="fr-CH" dirty="0"/>
          </a:p>
        </p:txBody>
      </p:sp>
      <p:sp>
        <p:nvSpPr>
          <p:cNvPr id="13" name="Espace réservé pour une image  7">
            <a:extLst>
              <a:ext uri="{FF2B5EF4-FFF2-40B4-BE49-F238E27FC236}">
                <a16:creationId xmlns:a16="http://schemas.microsoft.com/office/drawing/2014/main" id="{518CEEAC-96D8-FF4C-9F1E-B8DB7C1BAE4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319641" y="1779662"/>
            <a:ext cx="1404000" cy="194468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fr-CH" dirty="0"/>
              <a:t>Portrait auteur</a:t>
            </a:r>
          </a:p>
        </p:txBody>
      </p:sp>
      <p:sp>
        <p:nvSpPr>
          <p:cNvPr id="14" name="Espace réservé pour une image  9">
            <a:extLst>
              <a:ext uri="{FF2B5EF4-FFF2-40B4-BE49-F238E27FC236}">
                <a16:creationId xmlns:a16="http://schemas.microsoft.com/office/drawing/2014/main" id="{70605D0C-4D7F-F14A-A2E6-E6B779F69FA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12652" y="1638027"/>
            <a:ext cx="5256584" cy="2808312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CH" dirty="0"/>
              <a:t>Illustration du projet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AA745BE9-93DF-EE48-959E-D3EA66D2EA9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7504" y="3939902"/>
            <a:ext cx="360040" cy="1008261"/>
          </a:xfrm>
        </p:spPr>
        <p:txBody>
          <a:bodyPr vert="vert270" wrap="none" lIns="72000" tIns="72000" rIns="72000" bIns="72000" anchor="ctr" anchorCtr="0">
            <a:noAutofit/>
          </a:bodyPr>
          <a:lstStyle>
            <a:lvl1pPr marL="0" indent="0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fr-CH" dirty="0" err="1"/>
              <a:t>annee</a:t>
            </a:r>
            <a:endParaRPr lang="fr-CH" dirty="0"/>
          </a:p>
        </p:txBody>
      </p:sp>
      <p:sp>
        <p:nvSpPr>
          <p:cNvPr id="16" name="Sous-titre 2">
            <a:extLst>
              <a:ext uri="{FF2B5EF4-FFF2-40B4-BE49-F238E27FC236}">
                <a16:creationId xmlns:a16="http://schemas.microsoft.com/office/drawing/2014/main" id="{C323E4C6-AA46-7D47-943E-7D752ED61B6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9640" y="3785582"/>
            <a:ext cx="1404000" cy="517903"/>
          </a:xfrm>
        </p:spPr>
        <p:txBody>
          <a:bodyPr lIns="0">
            <a:noAutofit/>
          </a:bodyPr>
          <a:lstStyle>
            <a:lvl1pPr marL="0" indent="0" algn="l">
              <a:buNone/>
              <a:defRPr sz="12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NOM Prénom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88348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_1-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zumbrunnene\Desktop\COM_bandeau_suite_PPT_diplomes_20140616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"/>
            <a:ext cx="9144001" cy="514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284348" y="843559"/>
            <a:ext cx="4404476" cy="360039"/>
          </a:xfrm>
          <a:prstGeom prst="rect">
            <a:avLst/>
          </a:prstGeom>
        </p:spPr>
        <p:txBody>
          <a:bodyPr lIns="0"/>
          <a:lstStyle>
            <a:lvl1pPr algn="l">
              <a:defRPr sz="1800" b="1">
                <a:solidFill>
                  <a:srgbClr val="898989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Sous-titre de page</a:t>
            </a:r>
            <a:endParaRPr lang="fr-CH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0" hasCustomPrompt="1"/>
          </p:nvPr>
        </p:nvSpPr>
        <p:spPr>
          <a:xfrm>
            <a:off x="1284348" y="1347788"/>
            <a:ext cx="7754949" cy="3527425"/>
          </a:xfrm>
        </p:spPr>
        <p:txBody>
          <a:bodyPr lIns="0"/>
          <a:lstStyle>
            <a:lvl1pPr>
              <a:defRPr baseline="0"/>
            </a:lvl1pPr>
          </a:lstStyle>
          <a:p>
            <a:pPr lvl="0"/>
            <a:r>
              <a:rPr lang="fr-FR" dirty="0"/>
              <a:t>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374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_2-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zumbrunnene\Desktop\COM_bandeau_suite_PPT_diplomes_20140616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81"/>
            <a:ext cx="9144000" cy="514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277368" y="843559"/>
            <a:ext cx="3582664" cy="360039"/>
          </a:xfrm>
          <a:prstGeom prst="rect">
            <a:avLst/>
          </a:prstGeom>
        </p:spPr>
        <p:txBody>
          <a:bodyPr lIns="0"/>
          <a:lstStyle>
            <a:lvl1pPr algn="l">
              <a:defRPr sz="1800" b="1">
                <a:solidFill>
                  <a:srgbClr val="898989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Sous-titre de page</a:t>
            </a:r>
            <a:endParaRPr lang="fr-CH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0" hasCustomPrompt="1"/>
          </p:nvPr>
        </p:nvSpPr>
        <p:spPr>
          <a:xfrm>
            <a:off x="1277823" y="1347788"/>
            <a:ext cx="3581515" cy="3527425"/>
          </a:xfrm>
        </p:spPr>
        <p:txBody>
          <a:bodyPr lIns="0"/>
          <a:lstStyle>
            <a:lvl1pPr>
              <a:defRPr baseline="0"/>
            </a:lvl1pPr>
          </a:lstStyle>
          <a:p>
            <a:pPr lvl="0"/>
            <a:r>
              <a:rPr lang="fr-FR" dirty="0"/>
              <a:t>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9" name="Espace réservé du contenu 4"/>
          <p:cNvSpPr>
            <a:spLocks noGrp="1"/>
          </p:cNvSpPr>
          <p:nvPr>
            <p:ph sz="quarter" idx="11" hasCustomPrompt="1"/>
          </p:nvPr>
        </p:nvSpPr>
        <p:spPr>
          <a:xfrm>
            <a:off x="4968875" y="1347614"/>
            <a:ext cx="4067621" cy="35274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dirty="0"/>
              <a:t>Premier niveau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628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77545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b="1" kern="1200" cap="all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E777FA-9C25-3D4D-8B53-623CC0EE83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Meetus</a:t>
            </a:r>
            <a:r>
              <a:rPr lang="fr-FR" dirty="0"/>
              <a:t>: application d’organisation de rendez-vous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E9AA0B2-45A0-F94B-8C25-651F6363B1A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2019</a:t>
            </a:r>
          </a:p>
        </p:txBody>
      </p:sp>
      <p:sp>
        <p:nvSpPr>
          <p:cNvPr id="6" name="Sous-titre 5">
            <a:extLst>
              <a:ext uri="{FF2B5EF4-FFF2-40B4-BE49-F238E27FC236}">
                <a16:creationId xmlns:a16="http://schemas.microsoft.com/office/drawing/2014/main" id="{17577A3E-5CA8-C040-A82A-0769D44B1F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VACHON Marc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1CB3C7-8969-8F43-9476-D60EBD38C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536" y="1669774"/>
            <a:ext cx="1716717" cy="24826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3CC38A-6AC2-E74D-9E56-59E6113F6A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82" y="1669773"/>
            <a:ext cx="1716717" cy="24826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4502D35-A6CF-B248-AC65-ACA92C51F8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691" y="1669773"/>
            <a:ext cx="1675136" cy="2482638"/>
          </a:xfrm>
          <a:prstGeom prst="rect">
            <a:avLst/>
          </a:prstGeom>
        </p:spPr>
      </p:pic>
      <p:sp>
        <p:nvSpPr>
          <p:cNvPr id="13" name="Espace réservé pour une image  2">
            <a:extLst>
              <a:ext uri="{FF2B5EF4-FFF2-40B4-BE49-F238E27FC236}">
                <a16:creationId xmlns:a16="http://schemas.microsoft.com/office/drawing/2014/main" id="{6B138211-7B84-E643-BDAB-30B33CB9E04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9641" y="1779662"/>
            <a:ext cx="1404000" cy="1944688"/>
          </a:xfrm>
        </p:spPr>
      </p:sp>
    </p:spTree>
    <p:extLst>
      <p:ext uri="{BB962C8B-B14F-4D97-AF65-F5344CB8AC3E}">
        <p14:creationId xmlns:p14="http://schemas.microsoft.com/office/powerpoint/2010/main" val="1776664762"/>
      </p:ext>
    </p:extLst>
  </p:cSld>
  <p:clrMapOvr>
    <a:masterClrMapping/>
  </p:clrMapOvr>
</p:sld>
</file>

<file path=ppt/theme/theme1.xml><?xml version="1.0" encoding="utf-8"?>
<a:theme xmlns:a="http://schemas.openxmlformats.org/drawingml/2006/main" name="MT_travaux_de_diplô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ITI_Modèle_présentation_diplôme</Template>
  <TotalTime>16</TotalTime>
  <Words>9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MT_travaux_de_diplôme</vt:lpstr>
      <vt:lpstr>Meetus: application d’organisation de rendez-vous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Marc Vachon</cp:lastModifiedBy>
  <cp:revision>10</cp:revision>
  <cp:lastPrinted>2019-08-27T11:06:34Z</cp:lastPrinted>
  <dcterms:created xsi:type="dcterms:W3CDTF">2018-03-15T13:34:35Z</dcterms:created>
  <dcterms:modified xsi:type="dcterms:W3CDTF">2019-08-27T11:11:48Z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1174668441</vt:i4>
  </property>
  <property fmtid="{D5CDD505-2E9C-101B-9397-08002B2CF9AE}" pid="3" name="_NewReviewCycle">
    <vt:lpwstr/>
  </property>
  <property fmtid="{D5CDD505-2E9C-101B-9397-08002B2CF9AE}" pid="4" name="_EmailSubject">
    <vt:lpwstr>Masque poster et slide ppt</vt:lpwstr>
  </property>
  <property fmtid="{D5CDD505-2E9C-101B-9397-08002B2CF9AE}" pid="5" name="_AuthorEmail">
    <vt:lpwstr>catherine.fraternale@hesge.ch</vt:lpwstr>
  </property>
  <property fmtid="{D5CDD505-2E9C-101B-9397-08002B2CF9AE}" pid="6" name="_AuthorEmailDisplayName">
    <vt:lpwstr>Fraternale Catherine (HES)</vt:lpwstr>
  </property>
</Properties>
</file>