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57" r:id="rId4"/>
    <p:sldId id="270" r:id="rId5"/>
    <p:sldId id="261" r:id="rId6"/>
    <p:sldId id="258" r:id="rId7"/>
    <p:sldId id="265" r:id="rId8"/>
    <p:sldId id="263" r:id="rId9"/>
    <p:sldId id="264" r:id="rId10"/>
    <p:sldId id="269" r:id="rId11"/>
    <p:sldId id="274" r:id="rId12"/>
    <p:sldId id="267" r:id="rId13"/>
    <p:sldId id="273" r:id="rId14"/>
    <p:sldId id="260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>
        <p:scale>
          <a:sx n="98" d="100"/>
          <a:sy n="98" d="100"/>
        </p:scale>
        <p:origin x="1656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A2CD1D-9C0F-4C0E-BC23-27AFAAC2B7F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8C97607-D0A6-4F17-99BF-84532F85C8F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fr-CH" b="0" i="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Technique</a:t>
          </a:r>
          <a:endParaRPr lang="en-US" b="0" i="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gm:t>
    </dgm:pt>
    <dgm:pt modelId="{A6ADC38A-08D8-42DC-AA53-E496D0F6AB6A}" type="parTrans" cxnId="{2AE9CE57-C55B-41E5-ACD1-2EB58398A5CC}">
      <dgm:prSet/>
      <dgm:spPr/>
      <dgm:t>
        <a:bodyPr/>
        <a:lstStyle/>
        <a:p>
          <a:endParaRPr lang="en-US"/>
        </a:p>
      </dgm:t>
    </dgm:pt>
    <dgm:pt modelId="{5AE99810-5270-4C84-94BF-23B46FECFF27}" type="sibTrans" cxnId="{2AE9CE57-C55B-41E5-ACD1-2EB58398A5CC}">
      <dgm:prSet/>
      <dgm:spPr/>
      <dgm:t>
        <a:bodyPr/>
        <a:lstStyle/>
        <a:p>
          <a:endParaRPr lang="en-US"/>
        </a:p>
      </dgm:t>
    </dgm:pt>
    <dgm:pt modelId="{0C32B3B0-AE96-41C9-BA68-044B81D3B0F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fr-CH" b="0" i="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Architecture</a:t>
          </a:r>
          <a:endParaRPr lang="en-US" b="0" i="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gm:t>
    </dgm:pt>
    <dgm:pt modelId="{A9F02373-6EF1-4F3C-8CA2-1DB5D13A93EF}" type="parTrans" cxnId="{9408382F-0A31-4301-9FFF-1289B6ED22CF}">
      <dgm:prSet/>
      <dgm:spPr/>
      <dgm:t>
        <a:bodyPr/>
        <a:lstStyle/>
        <a:p>
          <a:endParaRPr lang="en-US"/>
        </a:p>
      </dgm:t>
    </dgm:pt>
    <dgm:pt modelId="{46D2D5F0-73BD-461B-A0F0-F280C297C178}" type="sibTrans" cxnId="{9408382F-0A31-4301-9FFF-1289B6ED22CF}">
      <dgm:prSet/>
      <dgm:spPr/>
      <dgm:t>
        <a:bodyPr/>
        <a:lstStyle/>
        <a:p>
          <a:endParaRPr lang="en-US"/>
        </a:p>
      </dgm:t>
    </dgm:pt>
    <dgm:pt modelId="{E72D31C2-5466-4915-922A-60DEBE9E690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fr-CH" b="0" i="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Démo</a:t>
          </a:r>
          <a:endParaRPr lang="en-US" b="0" i="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gm:t>
    </dgm:pt>
    <dgm:pt modelId="{BF16AF14-8215-4FB7-A782-CFE8AA21469A}" type="parTrans" cxnId="{AE61C45A-E473-4081-ACA6-15E9B08BDFAA}">
      <dgm:prSet/>
      <dgm:spPr/>
      <dgm:t>
        <a:bodyPr/>
        <a:lstStyle/>
        <a:p>
          <a:endParaRPr lang="en-US"/>
        </a:p>
      </dgm:t>
    </dgm:pt>
    <dgm:pt modelId="{9EACDC78-C3E5-4DA9-B69C-A2AED644F249}" type="sibTrans" cxnId="{AE61C45A-E473-4081-ACA6-15E9B08BDFAA}">
      <dgm:prSet/>
      <dgm:spPr/>
      <dgm:t>
        <a:bodyPr/>
        <a:lstStyle/>
        <a:p>
          <a:endParaRPr lang="en-US"/>
        </a:p>
      </dgm:t>
    </dgm:pt>
    <dgm:pt modelId="{33FA791E-3834-4599-99A8-B8100D20056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fr-CH" b="0" i="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Conclusion</a:t>
          </a:r>
          <a:endParaRPr lang="en-US" b="0" i="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gm:t>
    </dgm:pt>
    <dgm:pt modelId="{C0B496AF-8CBC-4BAE-8D28-10C4127C7D8D}" type="parTrans" cxnId="{04210A35-5038-4966-9B2B-A8CF77DB1B54}">
      <dgm:prSet/>
      <dgm:spPr/>
      <dgm:t>
        <a:bodyPr/>
        <a:lstStyle/>
        <a:p>
          <a:endParaRPr lang="en-US"/>
        </a:p>
      </dgm:t>
    </dgm:pt>
    <dgm:pt modelId="{4D3E931C-62BA-4883-B18A-3C7B832D14D1}" type="sibTrans" cxnId="{04210A35-5038-4966-9B2B-A8CF77DB1B54}">
      <dgm:prSet/>
      <dgm:spPr/>
      <dgm:t>
        <a:bodyPr/>
        <a:lstStyle/>
        <a:p>
          <a:endParaRPr lang="en-US"/>
        </a:p>
      </dgm:t>
    </dgm:pt>
    <dgm:pt modelId="{88E49F4F-7949-41A7-9DEE-04536C1822C6}" type="pres">
      <dgm:prSet presAssocID="{4BA2CD1D-9C0F-4C0E-BC23-27AFAAC2B7F3}" presName="root" presStyleCnt="0">
        <dgm:presLayoutVars>
          <dgm:dir/>
          <dgm:resizeHandles val="exact"/>
        </dgm:presLayoutVars>
      </dgm:prSet>
      <dgm:spPr/>
    </dgm:pt>
    <dgm:pt modelId="{6966B50C-E60A-4EBE-83EC-99AF718355AA}" type="pres">
      <dgm:prSet presAssocID="{0C32B3B0-AE96-41C9-BA68-044B81D3B0F6}" presName="compNode" presStyleCnt="0"/>
      <dgm:spPr/>
    </dgm:pt>
    <dgm:pt modelId="{21F0B815-AA77-4B02-AFD6-0565252A0B1C}" type="pres">
      <dgm:prSet presAssocID="{0C32B3B0-AE96-41C9-BA68-044B81D3B0F6}" presName="iconBgRect" presStyleLbl="bgShp" presStyleIdx="0" presStyleCnt="4"/>
      <dgm:spPr/>
    </dgm:pt>
    <dgm:pt modelId="{B15F002D-155A-4EB7-A0E9-0451EEB2D6DB}" type="pres">
      <dgm:prSet presAssocID="{0C32B3B0-AE96-41C9-BA68-044B81D3B0F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C25B2FF2-A171-4401-87EE-950BFD161EC0}" type="pres">
      <dgm:prSet presAssocID="{0C32B3B0-AE96-41C9-BA68-044B81D3B0F6}" presName="spaceRect" presStyleCnt="0"/>
      <dgm:spPr/>
    </dgm:pt>
    <dgm:pt modelId="{10FCBAFC-67D2-4838-9D6E-A6249803DD13}" type="pres">
      <dgm:prSet presAssocID="{0C32B3B0-AE96-41C9-BA68-044B81D3B0F6}" presName="textRect" presStyleLbl="revTx" presStyleIdx="0" presStyleCnt="4">
        <dgm:presLayoutVars>
          <dgm:chMax val="1"/>
          <dgm:chPref val="1"/>
        </dgm:presLayoutVars>
      </dgm:prSet>
      <dgm:spPr/>
    </dgm:pt>
    <dgm:pt modelId="{CB2C1556-297A-4AB7-B224-1BE2645BD09A}" type="pres">
      <dgm:prSet presAssocID="{46D2D5F0-73BD-461B-A0F0-F280C297C178}" presName="sibTrans" presStyleCnt="0"/>
      <dgm:spPr/>
    </dgm:pt>
    <dgm:pt modelId="{06451ACC-3967-4927-80B8-3B749179FD05}" type="pres">
      <dgm:prSet presAssocID="{F8C97607-D0A6-4F17-99BF-84532F85C8F8}" presName="compNode" presStyleCnt="0"/>
      <dgm:spPr/>
    </dgm:pt>
    <dgm:pt modelId="{3CAD1422-EFD7-4AB3-A9EC-CDBED934A773}" type="pres">
      <dgm:prSet presAssocID="{F8C97607-D0A6-4F17-99BF-84532F85C8F8}" presName="iconBgRect" presStyleLbl="bgShp" presStyleIdx="1" presStyleCnt="4"/>
      <dgm:spPr/>
    </dgm:pt>
    <dgm:pt modelId="{9E8B1F96-8CC3-47BD-8529-641FCB5EA37B}" type="pres">
      <dgm:prSet presAssocID="{F8C97607-D0A6-4F17-99BF-84532F85C8F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15BD137C-CABD-410F-B76C-7FE15B80A5C2}" type="pres">
      <dgm:prSet presAssocID="{F8C97607-D0A6-4F17-99BF-84532F85C8F8}" presName="spaceRect" presStyleCnt="0"/>
      <dgm:spPr/>
    </dgm:pt>
    <dgm:pt modelId="{FC4C273C-449D-44CA-AFF3-08D69B61BD5D}" type="pres">
      <dgm:prSet presAssocID="{F8C97607-D0A6-4F17-99BF-84532F85C8F8}" presName="textRect" presStyleLbl="revTx" presStyleIdx="1" presStyleCnt="4">
        <dgm:presLayoutVars>
          <dgm:chMax val="1"/>
          <dgm:chPref val="1"/>
        </dgm:presLayoutVars>
      </dgm:prSet>
      <dgm:spPr/>
    </dgm:pt>
    <dgm:pt modelId="{7F4DDABC-952A-493B-96B4-85654FED90C2}" type="pres">
      <dgm:prSet presAssocID="{5AE99810-5270-4C84-94BF-23B46FECFF27}" presName="sibTrans" presStyleCnt="0"/>
      <dgm:spPr/>
    </dgm:pt>
    <dgm:pt modelId="{185538D4-43B2-4E87-A95C-3F8B92A34211}" type="pres">
      <dgm:prSet presAssocID="{E72D31C2-5466-4915-922A-60DEBE9E6902}" presName="compNode" presStyleCnt="0"/>
      <dgm:spPr/>
    </dgm:pt>
    <dgm:pt modelId="{1B97B675-02B7-4021-9619-78F0BA9C8BBF}" type="pres">
      <dgm:prSet presAssocID="{E72D31C2-5466-4915-922A-60DEBE9E6902}" presName="iconBgRect" presStyleLbl="bgShp" presStyleIdx="2" presStyleCnt="4"/>
      <dgm:spPr/>
    </dgm:pt>
    <dgm:pt modelId="{F5CEE66C-9D07-4A24-A5B1-9E3C130C7E06}" type="pres">
      <dgm:prSet presAssocID="{E72D31C2-5466-4915-922A-60DEBE9E6902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"/>
        </a:ext>
      </dgm:extLst>
    </dgm:pt>
    <dgm:pt modelId="{D39A1733-AE7B-4EED-B6D3-97779337C251}" type="pres">
      <dgm:prSet presAssocID="{E72D31C2-5466-4915-922A-60DEBE9E6902}" presName="spaceRect" presStyleCnt="0"/>
      <dgm:spPr/>
    </dgm:pt>
    <dgm:pt modelId="{5C8D8717-F49F-4C80-9B27-3894E418AABE}" type="pres">
      <dgm:prSet presAssocID="{E72D31C2-5466-4915-922A-60DEBE9E6902}" presName="textRect" presStyleLbl="revTx" presStyleIdx="2" presStyleCnt="4">
        <dgm:presLayoutVars>
          <dgm:chMax val="1"/>
          <dgm:chPref val="1"/>
        </dgm:presLayoutVars>
      </dgm:prSet>
      <dgm:spPr/>
    </dgm:pt>
    <dgm:pt modelId="{73CF3DBB-F642-495D-9F72-55BF318D7ACD}" type="pres">
      <dgm:prSet presAssocID="{9EACDC78-C3E5-4DA9-B69C-A2AED644F249}" presName="sibTrans" presStyleCnt="0"/>
      <dgm:spPr/>
    </dgm:pt>
    <dgm:pt modelId="{E5735840-83AB-4D05-99D8-C84AB0274805}" type="pres">
      <dgm:prSet presAssocID="{33FA791E-3834-4599-99A8-B8100D200564}" presName="compNode" presStyleCnt="0"/>
      <dgm:spPr/>
    </dgm:pt>
    <dgm:pt modelId="{5ECD7383-E862-44F0-BDEF-302C60A48711}" type="pres">
      <dgm:prSet presAssocID="{33FA791E-3834-4599-99A8-B8100D200564}" presName="iconBgRect" presStyleLbl="bgShp" presStyleIdx="3" presStyleCnt="4"/>
      <dgm:spPr/>
    </dgm:pt>
    <dgm:pt modelId="{FED3E162-389D-471E-8E15-A92ABCE1F08C}" type="pres">
      <dgm:prSet presAssocID="{33FA791E-3834-4599-99A8-B8100D20056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6A4F7289-FEC3-4F32-91B8-6D1769822843}" type="pres">
      <dgm:prSet presAssocID="{33FA791E-3834-4599-99A8-B8100D200564}" presName="spaceRect" presStyleCnt="0"/>
      <dgm:spPr/>
    </dgm:pt>
    <dgm:pt modelId="{2A74A291-1DBF-46C4-B9A8-64671A500728}" type="pres">
      <dgm:prSet presAssocID="{33FA791E-3834-4599-99A8-B8100D20056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E957C0F-8EB3-F845-A3C6-4A4EB49EC5FA}" type="presOf" srcId="{33FA791E-3834-4599-99A8-B8100D200564}" destId="{2A74A291-1DBF-46C4-B9A8-64671A500728}" srcOrd="0" destOrd="0" presId="urn:microsoft.com/office/officeart/2018/5/layout/IconCircleLabelList"/>
    <dgm:cxn modelId="{843DCA19-DE51-CF46-9DB2-C93EB2721089}" type="presOf" srcId="{0C32B3B0-AE96-41C9-BA68-044B81D3B0F6}" destId="{10FCBAFC-67D2-4838-9D6E-A6249803DD13}" srcOrd="0" destOrd="0" presId="urn:microsoft.com/office/officeart/2018/5/layout/IconCircleLabelList"/>
    <dgm:cxn modelId="{9408382F-0A31-4301-9FFF-1289B6ED22CF}" srcId="{4BA2CD1D-9C0F-4C0E-BC23-27AFAAC2B7F3}" destId="{0C32B3B0-AE96-41C9-BA68-044B81D3B0F6}" srcOrd="0" destOrd="0" parTransId="{A9F02373-6EF1-4F3C-8CA2-1DB5D13A93EF}" sibTransId="{46D2D5F0-73BD-461B-A0F0-F280C297C178}"/>
    <dgm:cxn modelId="{04210A35-5038-4966-9B2B-A8CF77DB1B54}" srcId="{4BA2CD1D-9C0F-4C0E-BC23-27AFAAC2B7F3}" destId="{33FA791E-3834-4599-99A8-B8100D200564}" srcOrd="3" destOrd="0" parTransId="{C0B496AF-8CBC-4BAE-8D28-10C4127C7D8D}" sibTransId="{4D3E931C-62BA-4883-B18A-3C7B832D14D1}"/>
    <dgm:cxn modelId="{2AE9CE57-C55B-41E5-ACD1-2EB58398A5CC}" srcId="{4BA2CD1D-9C0F-4C0E-BC23-27AFAAC2B7F3}" destId="{F8C97607-D0A6-4F17-99BF-84532F85C8F8}" srcOrd="1" destOrd="0" parTransId="{A6ADC38A-08D8-42DC-AA53-E496D0F6AB6A}" sibTransId="{5AE99810-5270-4C84-94BF-23B46FECFF27}"/>
    <dgm:cxn modelId="{AE61C45A-E473-4081-ACA6-15E9B08BDFAA}" srcId="{4BA2CD1D-9C0F-4C0E-BC23-27AFAAC2B7F3}" destId="{E72D31C2-5466-4915-922A-60DEBE9E6902}" srcOrd="2" destOrd="0" parTransId="{BF16AF14-8215-4FB7-A782-CFE8AA21469A}" sibTransId="{9EACDC78-C3E5-4DA9-B69C-A2AED644F249}"/>
    <dgm:cxn modelId="{23857166-C1BC-4B58-968C-FD914B1E6DA9}" type="presOf" srcId="{4BA2CD1D-9C0F-4C0E-BC23-27AFAAC2B7F3}" destId="{88E49F4F-7949-41A7-9DEE-04536C1822C6}" srcOrd="0" destOrd="0" presId="urn:microsoft.com/office/officeart/2018/5/layout/IconCircleLabelList"/>
    <dgm:cxn modelId="{676E5B80-1384-214F-AF67-5D051B85AB9C}" type="presOf" srcId="{E72D31C2-5466-4915-922A-60DEBE9E6902}" destId="{5C8D8717-F49F-4C80-9B27-3894E418AABE}" srcOrd="0" destOrd="0" presId="urn:microsoft.com/office/officeart/2018/5/layout/IconCircleLabelList"/>
    <dgm:cxn modelId="{190348D3-7C88-734A-90DA-562CCD58FEEA}" type="presOf" srcId="{F8C97607-D0A6-4F17-99BF-84532F85C8F8}" destId="{FC4C273C-449D-44CA-AFF3-08D69B61BD5D}" srcOrd="0" destOrd="0" presId="urn:microsoft.com/office/officeart/2018/5/layout/IconCircleLabelList"/>
    <dgm:cxn modelId="{9EEC8FED-D4F0-1B4C-9370-BAB381D5CAD5}" type="presParOf" srcId="{88E49F4F-7949-41A7-9DEE-04536C1822C6}" destId="{6966B50C-E60A-4EBE-83EC-99AF718355AA}" srcOrd="0" destOrd="0" presId="urn:microsoft.com/office/officeart/2018/5/layout/IconCircleLabelList"/>
    <dgm:cxn modelId="{608EDAB7-3902-E942-8487-04EF6F0FD414}" type="presParOf" srcId="{6966B50C-E60A-4EBE-83EC-99AF718355AA}" destId="{21F0B815-AA77-4B02-AFD6-0565252A0B1C}" srcOrd="0" destOrd="0" presId="urn:microsoft.com/office/officeart/2018/5/layout/IconCircleLabelList"/>
    <dgm:cxn modelId="{17370FF9-FA8D-DF4C-9E08-11E2E7CE3C04}" type="presParOf" srcId="{6966B50C-E60A-4EBE-83EC-99AF718355AA}" destId="{B15F002D-155A-4EB7-A0E9-0451EEB2D6DB}" srcOrd="1" destOrd="0" presId="urn:microsoft.com/office/officeart/2018/5/layout/IconCircleLabelList"/>
    <dgm:cxn modelId="{F7AC237F-E34F-0E41-80DC-7A5A89014457}" type="presParOf" srcId="{6966B50C-E60A-4EBE-83EC-99AF718355AA}" destId="{C25B2FF2-A171-4401-87EE-950BFD161EC0}" srcOrd="2" destOrd="0" presId="urn:microsoft.com/office/officeart/2018/5/layout/IconCircleLabelList"/>
    <dgm:cxn modelId="{9359A0C1-47FD-8E4B-844F-9B4816B8C6A7}" type="presParOf" srcId="{6966B50C-E60A-4EBE-83EC-99AF718355AA}" destId="{10FCBAFC-67D2-4838-9D6E-A6249803DD13}" srcOrd="3" destOrd="0" presId="urn:microsoft.com/office/officeart/2018/5/layout/IconCircleLabelList"/>
    <dgm:cxn modelId="{3CA907F8-029B-7F4D-BF06-7789578B72C3}" type="presParOf" srcId="{88E49F4F-7949-41A7-9DEE-04536C1822C6}" destId="{CB2C1556-297A-4AB7-B224-1BE2645BD09A}" srcOrd="1" destOrd="0" presId="urn:microsoft.com/office/officeart/2018/5/layout/IconCircleLabelList"/>
    <dgm:cxn modelId="{361F2005-879E-864D-9BF3-F1455B683632}" type="presParOf" srcId="{88E49F4F-7949-41A7-9DEE-04536C1822C6}" destId="{06451ACC-3967-4927-80B8-3B749179FD05}" srcOrd="2" destOrd="0" presId="urn:microsoft.com/office/officeart/2018/5/layout/IconCircleLabelList"/>
    <dgm:cxn modelId="{0603179D-302D-FD41-BAEC-876B449D0C0C}" type="presParOf" srcId="{06451ACC-3967-4927-80B8-3B749179FD05}" destId="{3CAD1422-EFD7-4AB3-A9EC-CDBED934A773}" srcOrd="0" destOrd="0" presId="urn:microsoft.com/office/officeart/2018/5/layout/IconCircleLabelList"/>
    <dgm:cxn modelId="{E7321519-0289-1448-BD35-18BC2C891189}" type="presParOf" srcId="{06451ACC-3967-4927-80B8-3B749179FD05}" destId="{9E8B1F96-8CC3-47BD-8529-641FCB5EA37B}" srcOrd="1" destOrd="0" presId="urn:microsoft.com/office/officeart/2018/5/layout/IconCircleLabelList"/>
    <dgm:cxn modelId="{A4D71D10-427A-244A-9CE1-B97C94416CB6}" type="presParOf" srcId="{06451ACC-3967-4927-80B8-3B749179FD05}" destId="{15BD137C-CABD-410F-B76C-7FE15B80A5C2}" srcOrd="2" destOrd="0" presId="urn:microsoft.com/office/officeart/2018/5/layout/IconCircleLabelList"/>
    <dgm:cxn modelId="{2EC99BF0-58E8-DA49-A88F-1E54B9EA0938}" type="presParOf" srcId="{06451ACC-3967-4927-80B8-3B749179FD05}" destId="{FC4C273C-449D-44CA-AFF3-08D69B61BD5D}" srcOrd="3" destOrd="0" presId="urn:microsoft.com/office/officeart/2018/5/layout/IconCircleLabelList"/>
    <dgm:cxn modelId="{0E440894-7E2A-C845-A38B-A6B57A8B7953}" type="presParOf" srcId="{88E49F4F-7949-41A7-9DEE-04536C1822C6}" destId="{7F4DDABC-952A-493B-96B4-85654FED90C2}" srcOrd="3" destOrd="0" presId="urn:microsoft.com/office/officeart/2018/5/layout/IconCircleLabelList"/>
    <dgm:cxn modelId="{428EEB1E-E826-474E-9652-A0CC4EE2A505}" type="presParOf" srcId="{88E49F4F-7949-41A7-9DEE-04536C1822C6}" destId="{185538D4-43B2-4E87-A95C-3F8B92A34211}" srcOrd="4" destOrd="0" presId="urn:microsoft.com/office/officeart/2018/5/layout/IconCircleLabelList"/>
    <dgm:cxn modelId="{44BB8C98-905D-244F-A236-8AB210BD1245}" type="presParOf" srcId="{185538D4-43B2-4E87-A95C-3F8B92A34211}" destId="{1B97B675-02B7-4021-9619-78F0BA9C8BBF}" srcOrd="0" destOrd="0" presId="urn:microsoft.com/office/officeart/2018/5/layout/IconCircleLabelList"/>
    <dgm:cxn modelId="{3EABE07D-7DB4-824F-BE58-E44CEDB62F20}" type="presParOf" srcId="{185538D4-43B2-4E87-A95C-3F8B92A34211}" destId="{F5CEE66C-9D07-4A24-A5B1-9E3C130C7E06}" srcOrd="1" destOrd="0" presId="urn:microsoft.com/office/officeart/2018/5/layout/IconCircleLabelList"/>
    <dgm:cxn modelId="{AFB24BA3-BB79-C646-95D0-9D535B6B94FF}" type="presParOf" srcId="{185538D4-43B2-4E87-A95C-3F8B92A34211}" destId="{D39A1733-AE7B-4EED-B6D3-97779337C251}" srcOrd="2" destOrd="0" presId="urn:microsoft.com/office/officeart/2018/5/layout/IconCircleLabelList"/>
    <dgm:cxn modelId="{E480A36D-55ED-D145-A98F-62A2F1E3A454}" type="presParOf" srcId="{185538D4-43B2-4E87-A95C-3F8B92A34211}" destId="{5C8D8717-F49F-4C80-9B27-3894E418AABE}" srcOrd="3" destOrd="0" presId="urn:microsoft.com/office/officeart/2018/5/layout/IconCircleLabelList"/>
    <dgm:cxn modelId="{7C4EF037-3ECF-304A-87BD-658BEE022D4B}" type="presParOf" srcId="{88E49F4F-7949-41A7-9DEE-04536C1822C6}" destId="{73CF3DBB-F642-495D-9F72-55BF318D7ACD}" srcOrd="5" destOrd="0" presId="urn:microsoft.com/office/officeart/2018/5/layout/IconCircleLabelList"/>
    <dgm:cxn modelId="{52D265D5-6B5B-8E40-A9AF-42B76241BB26}" type="presParOf" srcId="{88E49F4F-7949-41A7-9DEE-04536C1822C6}" destId="{E5735840-83AB-4D05-99D8-C84AB0274805}" srcOrd="6" destOrd="0" presId="urn:microsoft.com/office/officeart/2018/5/layout/IconCircleLabelList"/>
    <dgm:cxn modelId="{0797B993-C479-234E-B6F0-E670E0AC10F6}" type="presParOf" srcId="{E5735840-83AB-4D05-99D8-C84AB0274805}" destId="{5ECD7383-E862-44F0-BDEF-302C60A48711}" srcOrd="0" destOrd="0" presId="urn:microsoft.com/office/officeart/2018/5/layout/IconCircleLabelList"/>
    <dgm:cxn modelId="{13B3356E-B97C-A845-82DA-02D0B2FECB94}" type="presParOf" srcId="{E5735840-83AB-4D05-99D8-C84AB0274805}" destId="{FED3E162-389D-471E-8E15-A92ABCE1F08C}" srcOrd="1" destOrd="0" presId="urn:microsoft.com/office/officeart/2018/5/layout/IconCircleLabelList"/>
    <dgm:cxn modelId="{18760C9D-15AC-084B-8F8D-EBFCAB2F2FCF}" type="presParOf" srcId="{E5735840-83AB-4D05-99D8-C84AB0274805}" destId="{6A4F7289-FEC3-4F32-91B8-6D1769822843}" srcOrd="2" destOrd="0" presId="urn:microsoft.com/office/officeart/2018/5/layout/IconCircleLabelList"/>
    <dgm:cxn modelId="{AEE8E324-6455-B14F-ADA7-60D1A9278933}" type="presParOf" srcId="{E5735840-83AB-4D05-99D8-C84AB0274805}" destId="{2A74A291-1DBF-46C4-B9A8-64671A500728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F0B815-AA77-4B02-AFD6-0565252A0B1C}">
      <dsp:nvSpPr>
        <dsp:cNvPr id="0" name=""/>
        <dsp:cNvSpPr/>
      </dsp:nvSpPr>
      <dsp:spPr>
        <a:xfrm>
          <a:off x="973190" y="986724"/>
          <a:ext cx="1264141" cy="12641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5F002D-155A-4EB7-A0E9-0451EEB2D6DB}">
      <dsp:nvSpPr>
        <dsp:cNvPr id="0" name=""/>
        <dsp:cNvSpPr/>
      </dsp:nvSpPr>
      <dsp:spPr>
        <a:xfrm>
          <a:off x="1242597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FCBAFC-67D2-4838-9D6E-A6249803DD13}">
      <dsp:nvSpPr>
        <dsp:cNvPr id="0" name=""/>
        <dsp:cNvSpPr/>
      </dsp:nvSpPr>
      <dsp:spPr>
        <a:xfrm>
          <a:off x="569079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CH" sz="2600" b="0" i="0" kern="120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Architecture</a:t>
          </a:r>
          <a:endParaRPr lang="en-US" sz="2600" b="0" i="0" kern="120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sp:txBody>
      <dsp:txXfrm>
        <a:off x="569079" y="2644614"/>
        <a:ext cx="2072362" cy="720000"/>
      </dsp:txXfrm>
    </dsp:sp>
    <dsp:sp modelId="{3CAD1422-EFD7-4AB3-A9EC-CDBED934A773}">
      <dsp:nvSpPr>
        <dsp:cNvPr id="0" name=""/>
        <dsp:cNvSpPr/>
      </dsp:nvSpPr>
      <dsp:spPr>
        <a:xfrm>
          <a:off x="3408216" y="986724"/>
          <a:ext cx="1264141" cy="12641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8B1F96-8CC3-47BD-8529-641FCB5EA37B}">
      <dsp:nvSpPr>
        <dsp:cNvPr id="0" name=""/>
        <dsp:cNvSpPr/>
      </dsp:nvSpPr>
      <dsp:spPr>
        <a:xfrm>
          <a:off x="3677623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4C273C-449D-44CA-AFF3-08D69B61BD5D}">
      <dsp:nvSpPr>
        <dsp:cNvPr id="0" name=""/>
        <dsp:cNvSpPr/>
      </dsp:nvSpPr>
      <dsp:spPr>
        <a:xfrm>
          <a:off x="3004105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CH" sz="2600" b="0" i="0" kern="120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Technique</a:t>
          </a:r>
          <a:endParaRPr lang="en-US" sz="2600" b="0" i="0" kern="120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sp:txBody>
      <dsp:txXfrm>
        <a:off x="3004105" y="2644614"/>
        <a:ext cx="2072362" cy="720000"/>
      </dsp:txXfrm>
    </dsp:sp>
    <dsp:sp modelId="{1B97B675-02B7-4021-9619-78F0BA9C8BBF}">
      <dsp:nvSpPr>
        <dsp:cNvPr id="0" name=""/>
        <dsp:cNvSpPr/>
      </dsp:nvSpPr>
      <dsp:spPr>
        <a:xfrm>
          <a:off x="5843242" y="986724"/>
          <a:ext cx="1264141" cy="12641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CEE66C-9D07-4A24-A5B1-9E3C130C7E06}">
      <dsp:nvSpPr>
        <dsp:cNvPr id="0" name=""/>
        <dsp:cNvSpPr/>
      </dsp:nvSpPr>
      <dsp:spPr>
        <a:xfrm>
          <a:off x="6112649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8D8717-F49F-4C80-9B27-3894E418AABE}">
      <dsp:nvSpPr>
        <dsp:cNvPr id="0" name=""/>
        <dsp:cNvSpPr/>
      </dsp:nvSpPr>
      <dsp:spPr>
        <a:xfrm>
          <a:off x="5439131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CH" sz="2600" b="0" i="0" kern="120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Démo</a:t>
          </a:r>
          <a:endParaRPr lang="en-US" sz="2600" b="0" i="0" kern="120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sp:txBody>
      <dsp:txXfrm>
        <a:off x="5439131" y="2644614"/>
        <a:ext cx="2072362" cy="720000"/>
      </dsp:txXfrm>
    </dsp:sp>
    <dsp:sp modelId="{5ECD7383-E862-44F0-BDEF-302C60A48711}">
      <dsp:nvSpPr>
        <dsp:cNvPr id="0" name=""/>
        <dsp:cNvSpPr/>
      </dsp:nvSpPr>
      <dsp:spPr>
        <a:xfrm>
          <a:off x="8278268" y="986724"/>
          <a:ext cx="1264141" cy="126414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D3E162-389D-471E-8E15-A92ABCE1F08C}">
      <dsp:nvSpPr>
        <dsp:cNvPr id="0" name=""/>
        <dsp:cNvSpPr/>
      </dsp:nvSpPr>
      <dsp:spPr>
        <a:xfrm>
          <a:off x="8547675" y="1256131"/>
          <a:ext cx="725326" cy="725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74A291-1DBF-46C4-B9A8-64671A500728}">
      <dsp:nvSpPr>
        <dsp:cNvPr id="0" name=""/>
        <dsp:cNvSpPr/>
      </dsp:nvSpPr>
      <dsp:spPr>
        <a:xfrm>
          <a:off x="7874157" y="2644614"/>
          <a:ext cx="207236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fr-CH" sz="2600" b="0" i="0" kern="1200" dirty="0">
              <a:latin typeface="Source Sans Pro ExtraLight" panose="020B0303030403020204" pitchFamily="34" charset="0"/>
              <a:ea typeface="Source Sans Pro ExtraLight" panose="020B0303030403020204" pitchFamily="34" charset="0"/>
            </a:rPr>
            <a:t>Conclusion</a:t>
          </a:r>
          <a:endParaRPr lang="en-US" sz="2600" b="0" i="0" kern="1200" dirty="0">
            <a:latin typeface="Source Sans Pro ExtraLight" panose="020B0303030403020204" pitchFamily="34" charset="0"/>
            <a:ea typeface="Source Sans Pro ExtraLight" panose="020B0303030403020204" pitchFamily="34" charset="0"/>
          </a:endParaRPr>
        </a:p>
      </dsp:txBody>
      <dsp:txXfrm>
        <a:off x="7874157" y="2644614"/>
        <a:ext cx="207236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432DB-50EA-D84C-B7A8-1348C80DABA9}" type="datetimeFigureOut">
              <a:rPr lang="fr-CH" smtClean="0"/>
              <a:t>05.04.19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9C8AB-BE4C-634F-9A85-395838FA50C3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5166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B3F6D-2880-8744-A3EC-30F1DB7BD7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CFD30A-1673-7F48-8FAA-D2BC078CE7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EA21B-5179-2B48-9DDC-1022B7E30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AD7AA3-6855-5748-8BFA-4490A2F37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029DF-0545-0E4A-BA51-7937754A7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0393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D3D00-95FA-E541-A850-757408E4B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078F70-3BD1-1F46-962F-24821668A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37794F-D1F5-5049-BBC4-A7762656B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BF8FB-5743-3140-A4CC-F8895C118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F8522-940F-CE4B-A783-2255CFFB8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67435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623B82-399D-FA43-B371-EF8DEF0A64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0AF644-CB02-FD42-A20C-24DCB47934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4671E-088C-5D4C-8B47-2298A7E8E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534990-66AA-F740-9842-5B1F75849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061BA-F61B-6244-A4F3-86B6FFA18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118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93DDA-EC36-7843-85C1-689D1D476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9F9DA3-0092-5744-936B-50AC3D7F5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98F6B-0264-344C-9198-B2DC63AF6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27864-556B-DD48-B145-AABBE254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75BDA-7229-3D43-A8A1-47F283594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76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F5BC5-0140-AB4D-BCEF-BA59510A0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1CF20-314C-2B46-91CF-C54AB1B98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31DE8-9A1D-494C-BB96-083C88664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80412-F746-AC43-9BA5-A07CA0496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61264-C536-3C49-99A3-D598F1805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8428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9BD34-51BC-684C-88D8-4E186E0F8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7C529E-C5D6-A941-8CAC-B212A91FBC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CB9A93-5B31-5345-8AC7-2C519815F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86929C-2346-D041-BD2D-FC0703793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C9CD10-E6EF-C246-A322-9E691B281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AF16E6-F5D7-794F-B808-9F321C583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962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93563-C931-6B46-A11A-744066DE3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0CA00D-0B31-3B4C-AC8D-DB3C9D420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FD25FC-6049-044D-ACF0-081ECF816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FDEDCD-B3D3-204E-94E6-79869E378F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A9B452-1A8B-D946-B318-2AB43390A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EA9F3B-1CB0-7E41-9724-5B986F700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CF7431-CB71-954A-882C-9367EB9B0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787119-0444-3C4B-97AD-B93CF0B1A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564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71423-BE79-7742-92C0-AAC8A7933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630760-D765-8C47-A3E8-9B9589E98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895244-D4E4-9F49-BB3D-8CBEEE9A9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99B0BF-0372-2348-918A-2423E9235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1941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234994-63A5-344B-B52E-5E4520A71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70BBA-91CD-AB4B-9CE0-DCA05318B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65DAC-DB4B-924B-87B9-C37185B3E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577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54956-3136-1249-8D2F-B353D004B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9DF051-4E8D-C54D-A13B-E52DDC443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669A6-170B-9F44-82AF-6AB23D44C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B8081-B780-BE47-B322-CAF2F6A64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5A94A1-096E-F445-8472-94C4DB241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C0C93C-344A-6843-8BE0-E4C799B14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1003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D7FA0-BE5A-AD4E-A4D2-80720C300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7D9003-5DB9-3C46-9FC1-502D276384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B88A53-C1BE-AB45-AFAC-AB22A447C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82811-4AA2-794A-9B73-03D4E1091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Avril 2019</a:t>
            </a:r>
            <a:endParaRPr lang="fr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CEA913-3226-0D49-B8BA-18B4C3992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EC2E8-A046-D54B-A286-AFE82D14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8591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EDD40B-096C-224D-981C-80324F88D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AC1A6A-6529-9D40-A5AC-3350F4760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144E5-97FE-1B49-9AC2-4DDC47E3D5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Avril 2019</a:t>
            </a:r>
            <a:endParaRPr lang="fr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7354F-787F-FF4B-A321-330C7D30C5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C128D-8CC4-FB46-9B0A-703947B064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AC85-F3DF-4045-8279-69952D72C58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8797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AAD71-BF51-2444-A7B0-6280A9E0F0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Meet</a:t>
            </a:r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-Us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A0FEE9-C577-D54A-9EC7-14E34867CE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Marc Vachon</a:t>
            </a:r>
          </a:p>
        </p:txBody>
      </p:sp>
    </p:spTree>
    <p:extLst>
      <p:ext uri="{BB962C8B-B14F-4D97-AF65-F5344CB8AC3E}">
        <p14:creationId xmlns:p14="http://schemas.microsoft.com/office/powerpoint/2010/main" val="1441693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Technique - langage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Java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Sur tous les supports (</a:t>
            </a:r>
            <a:r>
              <a:rPr lang="fr-CH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windows</a:t>
            </a: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, mac, linux)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10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43957C-A005-6246-A0B3-903CBF64C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4562" y="1027906"/>
            <a:ext cx="4199238" cy="41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26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Fonctionnement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11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B285375-8346-0C4B-8EA6-DDEE4A61B80C}"/>
              </a:ext>
            </a:extLst>
          </p:cNvPr>
          <p:cNvGrpSpPr/>
          <p:nvPr/>
        </p:nvGrpSpPr>
        <p:grpSpPr>
          <a:xfrm>
            <a:off x="1992353" y="2009205"/>
            <a:ext cx="3501482" cy="914400"/>
            <a:chOff x="2252549" y="1690688"/>
            <a:chExt cx="3501482" cy="9144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4CE9F29-91FD-614E-8554-465EAE39B574}"/>
                </a:ext>
              </a:extLst>
            </p:cNvPr>
            <p:cNvSpPr/>
            <p:nvPr/>
          </p:nvSpPr>
          <p:spPr>
            <a:xfrm>
              <a:off x="4839631" y="1690688"/>
              <a:ext cx="914400" cy="9144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9F563B6-5974-034D-A358-DB30D931B95D}"/>
                </a:ext>
              </a:extLst>
            </p:cNvPr>
            <p:cNvSpPr txBox="1"/>
            <p:nvPr/>
          </p:nvSpPr>
          <p:spPr>
            <a:xfrm>
              <a:off x="2252549" y="1886278"/>
              <a:ext cx="2542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H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Sans Pro ExtraLight" panose="020B0303030403020204" pitchFamily="34" charset="0"/>
                  <a:ea typeface="Source Sans Pro ExtraLight" panose="020B0303030403020204" pitchFamily="34" charset="0"/>
                </a:rPr>
                <a:t>Entrée donnée</a:t>
              </a:r>
            </a:p>
          </p:txBody>
        </p:sp>
        <p:pic>
          <p:nvPicPr>
            <p:cNvPr id="16" name="Picture 15" descr="A close up of a logo&#10;&#10;Description automatically generated">
              <a:extLst>
                <a:ext uri="{FF2B5EF4-FFF2-40B4-BE49-F238E27FC236}">
                  <a16:creationId xmlns:a16="http://schemas.microsoft.com/office/drawing/2014/main" id="{95F0DD15-8515-C645-BC0C-8CEC01F19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5035753" y="1899698"/>
              <a:ext cx="522155" cy="523221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E5036E9-5089-624E-B8B3-16DD89860BB7}"/>
              </a:ext>
            </a:extLst>
          </p:cNvPr>
          <p:cNvGrpSpPr/>
          <p:nvPr/>
        </p:nvGrpSpPr>
        <p:grpSpPr>
          <a:xfrm>
            <a:off x="6999250" y="2897005"/>
            <a:ext cx="2278564" cy="914400"/>
            <a:chOff x="6988099" y="2605088"/>
            <a:chExt cx="2278564" cy="9144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A7C1A35-6803-6F4D-9351-FFD3B3674F60}"/>
                </a:ext>
              </a:extLst>
            </p:cNvPr>
            <p:cNvSpPr/>
            <p:nvPr/>
          </p:nvSpPr>
          <p:spPr>
            <a:xfrm>
              <a:off x="6988099" y="2605088"/>
              <a:ext cx="914400" cy="9144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6E5E6ED-F14E-1A4F-9462-CB361B87BCBC}"/>
                </a:ext>
              </a:extLst>
            </p:cNvPr>
            <p:cNvSpPr txBox="1"/>
            <p:nvPr/>
          </p:nvSpPr>
          <p:spPr>
            <a:xfrm>
              <a:off x="7958254" y="2800678"/>
              <a:ext cx="13084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Sans Pro ExtraLight" panose="020B0303030403020204" pitchFamily="34" charset="0"/>
                  <a:ea typeface="Source Sans Pro ExtraLight" panose="020B0303030403020204" pitchFamily="34" charset="0"/>
                </a:rPr>
                <a:t>Calcul</a:t>
              </a:r>
            </a:p>
          </p:txBody>
        </p:sp>
        <p:pic>
          <p:nvPicPr>
            <p:cNvPr id="18" name="Picture 17" descr="A close up of a necklace&#10;&#10;Description automatically generated">
              <a:extLst>
                <a:ext uri="{FF2B5EF4-FFF2-40B4-BE49-F238E27FC236}">
                  <a16:creationId xmlns:a16="http://schemas.microsoft.com/office/drawing/2014/main" id="{28EC510A-9A4E-834C-894D-4361105E60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37152" y="2800678"/>
              <a:ext cx="616293" cy="52322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F135F59-8585-934F-8965-9EC05B890486}"/>
              </a:ext>
            </a:extLst>
          </p:cNvPr>
          <p:cNvGrpSpPr/>
          <p:nvPr/>
        </p:nvGrpSpPr>
        <p:grpSpPr>
          <a:xfrm>
            <a:off x="3902926" y="4597438"/>
            <a:ext cx="2427250" cy="914400"/>
            <a:chOff x="3980985" y="4352112"/>
            <a:chExt cx="2427250" cy="91440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AE4B62D-327B-BC45-84B8-3AEB492D21D2}"/>
                </a:ext>
              </a:extLst>
            </p:cNvPr>
            <p:cNvSpPr/>
            <p:nvPr/>
          </p:nvSpPr>
          <p:spPr>
            <a:xfrm>
              <a:off x="5493835" y="4352112"/>
              <a:ext cx="914400" cy="9144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7810142-A68B-9D41-842D-7FBE94101B70}"/>
                </a:ext>
              </a:extLst>
            </p:cNvPr>
            <p:cNvSpPr txBox="1"/>
            <p:nvPr/>
          </p:nvSpPr>
          <p:spPr>
            <a:xfrm>
              <a:off x="3980985" y="4547702"/>
              <a:ext cx="15128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H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ource Sans Pro ExtraLight" panose="020B0303030403020204" pitchFamily="34" charset="0"/>
                  <a:ea typeface="Source Sans Pro ExtraLight" panose="020B0303030403020204" pitchFamily="34" charset="0"/>
                </a:rPr>
                <a:t>Résultat</a:t>
              </a:r>
            </a:p>
          </p:txBody>
        </p:sp>
        <p:pic>
          <p:nvPicPr>
            <p:cNvPr id="20" name="Picture 19" descr="A close up of a logo&#10;&#10;Description automatically generated">
              <a:extLst>
                <a:ext uri="{FF2B5EF4-FFF2-40B4-BE49-F238E27FC236}">
                  <a16:creationId xmlns:a16="http://schemas.microsoft.com/office/drawing/2014/main" id="{2BB21BF3-71EF-9543-AAD3-764C5B4D0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1713" y="4529990"/>
              <a:ext cx="558644" cy="558644"/>
            </a:xfrm>
            <a:prstGeom prst="rect">
              <a:avLst/>
            </a:prstGeom>
          </p:spPr>
        </p:pic>
      </p:grp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D38B4DD-12A8-0145-B846-E17372472940}"/>
              </a:ext>
            </a:extLst>
          </p:cNvPr>
          <p:cNvCxnSpPr>
            <a:cxnSpLocks/>
          </p:cNvCxnSpPr>
          <p:nvPr/>
        </p:nvCxnSpPr>
        <p:spPr>
          <a:xfrm>
            <a:off x="5592337" y="2765927"/>
            <a:ext cx="1254512" cy="535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B48CB8E-512A-F845-B0C0-228E576D891B}"/>
              </a:ext>
            </a:extLst>
          </p:cNvPr>
          <p:cNvCxnSpPr>
            <a:cxnSpLocks/>
          </p:cNvCxnSpPr>
          <p:nvPr/>
        </p:nvCxnSpPr>
        <p:spPr>
          <a:xfrm flipH="1">
            <a:off x="6330176" y="3828122"/>
            <a:ext cx="669075" cy="7525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628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39796FF-566E-CE49-8FF2-E7D11C7CE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DEMO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E0D7254-D33B-F349-B286-43BDDA4259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12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066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Conlusion</a:t>
            </a:r>
            <a:endParaRPr lang="fr-CH" b="1" dirty="0"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Résultat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13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32504A-EB1E-FC4F-B88A-FDF68E74C6E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516" y="774769"/>
            <a:ext cx="5254284" cy="54918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2657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Amélioration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Interface utilisateur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Moins d’api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Plus de possibilités utilisateurs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14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8ECCA3-434F-D045-A18D-7C6C93E1B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199" y="1382131"/>
            <a:ext cx="4093737" cy="409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36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Avis personnel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H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Intéressant, motivant</a:t>
            </a:r>
          </a:p>
          <a:p>
            <a:pPr marL="0" indent="0">
              <a:buNone/>
            </a:pPr>
            <a:r>
              <a:rPr lang="fr-CH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Projet concret</a:t>
            </a:r>
          </a:p>
          <a:p>
            <a:pPr marL="0" indent="0">
              <a:buNone/>
            </a:pPr>
            <a:r>
              <a:rPr lang="fr-CH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Perspective d’avenir</a:t>
            </a:r>
          </a:p>
          <a:p>
            <a:pPr marL="0" indent="0"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15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302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Objectif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Méthodologie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Open Source</a:t>
            </a:r>
          </a:p>
          <a:p>
            <a:pPr marL="0" indent="0"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2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3AA71-7737-984E-BDA2-DBAD58B11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487" y="1342792"/>
            <a:ext cx="4172415" cy="417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68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1454AC85-F3DF-4045-8279-69952D72C582}" type="slidenum">
              <a:rPr lang="fr-CH" smtClean="0">
                <a:latin typeface="Source Sans Pro Light" panose="020B0403030403020204" pitchFamily="34" charset="0"/>
                <a:ea typeface="Source Sans Pro Light" panose="020B0403030403020204" pitchFamily="34" charset="0"/>
              </a:rPr>
              <a:pPr>
                <a:spcAft>
                  <a:spcPts val="600"/>
                </a:spcAft>
              </a:pPr>
              <a:t>5</a:t>
            </a:fld>
            <a:endParaRPr lang="fr-CH"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5773C4A-4EE6-4959-BEED-931EB9342D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08193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2459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  <a:p>
            <a:pPr marL="0" indent="0"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  <a:p>
            <a:pPr marL="0" indent="0"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4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165F7467-35CF-B644-8E19-0BF862AF1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315" y="933536"/>
            <a:ext cx="7347151" cy="467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053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Input, Output, Check, </a:t>
            </a:r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Request</a:t>
            </a:r>
            <a:endParaRPr lang="fr-CH" b="1" dirty="0">
              <a:latin typeface="Source Sans Pro Black" panose="020B0503030403020204" pitchFamily="34" charset="0"/>
              <a:ea typeface="Source Sans Pro Black" panose="020B0503030403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Indépendant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Commandes (exit)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Modifier sans tout changer</a:t>
            </a:r>
          </a:p>
          <a:p>
            <a:pPr marL="0" indent="0"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Changer d’api</a:t>
            </a:r>
          </a:p>
          <a:p>
            <a:pPr marL="0" indent="0"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5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6A8C62-842E-0348-B357-085A2DD24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1660" y="1232930"/>
            <a:ext cx="4392140" cy="439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400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6085"/>
          </a:xfrm>
        </p:spPr>
        <p:txBody>
          <a:bodyPr anchor="t"/>
          <a:lstStyle/>
          <a:p>
            <a:pPr marL="0" indent="0">
              <a:lnSpc>
                <a:spcPct val="100000"/>
              </a:lnSpc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Utilisation de 3 API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Villes, transport</a:t>
            </a:r>
          </a:p>
          <a:p>
            <a:pPr marL="0" indent="0">
              <a:lnSpc>
                <a:spcPct val="100000"/>
              </a:lnSpc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  <a:p>
            <a:pPr marL="0" indent="0">
              <a:lnSpc>
                <a:spcPct val="250000"/>
              </a:lnSpc>
              <a:buNone/>
            </a:pPr>
            <a:endParaRPr lang="fr-CH" dirty="0">
              <a:solidFill>
                <a:schemeClr val="tx1">
                  <a:lumMod val="75000"/>
                  <a:lumOff val="25000"/>
                </a:schemeClr>
              </a:solidFill>
              <a:latin typeface="Source Sans Pro ExtraLight" panose="020B0303030403020204" pitchFamily="34" charset="0"/>
              <a:ea typeface="Source Sans Pro ExtraLight" panose="020B0303030403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6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0797F4-711A-EE4C-9670-08FCEC427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663" y="1690688"/>
            <a:ext cx="3052137" cy="3052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571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Nominatim</a:t>
            </a:r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 (</a:t>
            </a:r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OpenStreet</a:t>
            </a:r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 </a:t>
            </a:r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Map</a:t>
            </a:r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6085"/>
          </a:xfrm>
        </p:spPr>
        <p:txBody>
          <a:bodyPr anchor="t"/>
          <a:lstStyle/>
          <a:p>
            <a:pPr marL="0" indent="0">
              <a:lnSpc>
                <a:spcPct val="100000"/>
              </a:lnSpc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Trouver donnée de la ville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7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FCD39681-5F03-734E-89A9-571E0F7A137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837" y="2374185"/>
            <a:ext cx="2878963" cy="287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32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GeoDB</a:t>
            </a:r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 </a:t>
            </a:r>
            <a:r>
              <a:rPr lang="fr-CH" b="1" dirty="0" err="1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Cities</a:t>
            </a:r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6085"/>
          </a:xfrm>
        </p:spPr>
        <p:txBody>
          <a:bodyPr anchor="t"/>
          <a:lstStyle/>
          <a:p>
            <a:pPr marL="0" indent="0">
              <a:lnSpc>
                <a:spcPct val="100000"/>
              </a:lnSpc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Trouver la ville la plus proche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8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2C6C5-9F44-B549-B5A0-674856F4683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033" y="2268783"/>
            <a:ext cx="3089767" cy="308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72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CAB9D-5E4D-4E4E-AE63-28E8691D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b="1" dirty="0">
                <a:latin typeface="Source Sans Pro Black" panose="020B0503030403020204" pitchFamily="34" charset="0"/>
                <a:ea typeface="Source Sans Pro Black" panose="020B0503030403020204" pitchFamily="34" charset="0"/>
              </a:rPr>
              <a:t>Transport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AA7F5-9C3A-4249-8DB6-2547EE78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76085"/>
          </a:xfrm>
        </p:spPr>
        <p:txBody>
          <a:bodyPr anchor="t"/>
          <a:lstStyle/>
          <a:p>
            <a:pPr marL="0" indent="0">
              <a:lnSpc>
                <a:spcPct val="100000"/>
              </a:lnSpc>
              <a:buNone/>
            </a:pPr>
            <a:r>
              <a:rPr lang="fr-CH" dirty="0">
                <a:solidFill>
                  <a:schemeClr val="tx1">
                    <a:lumMod val="75000"/>
                    <a:lumOff val="25000"/>
                  </a:schemeClr>
                </a:solidFill>
                <a:latin typeface="Source Sans Pro ExtraLight" panose="020B0303030403020204" pitchFamily="34" charset="0"/>
                <a:ea typeface="Source Sans Pro ExtraLight" panose="020B0303030403020204" pitchFamily="34" charset="0"/>
              </a:rPr>
              <a:t>Les trajets en transport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B9D7D-D053-C149-82BA-EE1DE9CB6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Avril 2019</a:t>
            </a:r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639E84-5B80-1943-BD74-ACADDEC3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AC85-F3DF-4045-8279-69952D72C582}" type="slidenum">
              <a:rPr lang="fr-CH" smtClean="0">
                <a:solidFill>
                  <a:schemeClr val="bg2">
                    <a:lumMod val="25000"/>
                  </a:schemeClr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9</a:t>
            </a:fld>
            <a:endParaRPr lang="fr-CH" dirty="0">
              <a:solidFill>
                <a:schemeClr val="bg2">
                  <a:lumMod val="25000"/>
                </a:schemeClr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2C2C78-37E6-4A44-97FD-2028B06B4A9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145" y="3282494"/>
            <a:ext cx="3980655" cy="106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420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148</Words>
  <Application>Microsoft Macintosh PowerPoint</Application>
  <PresentationFormat>Widescreen</PresentationFormat>
  <Paragraphs>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Source Sans Pro Black</vt:lpstr>
      <vt:lpstr>Source Sans Pro ExtraLight</vt:lpstr>
      <vt:lpstr>Source Sans Pro Light</vt:lpstr>
      <vt:lpstr>Office Theme</vt:lpstr>
      <vt:lpstr>Meet-Us</vt:lpstr>
      <vt:lpstr>Introduction</vt:lpstr>
      <vt:lpstr>Plan</vt:lpstr>
      <vt:lpstr>Architecture</vt:lpstr>
      <vt:lpstr>Input, Output, Check, Request</vt:lpstr>
      <vt:lpstr>Api</vt:lpstr>
      <vt:lpstr>Nominatim (OpenStreet Map)</vt:lpstr>
      <vt:lpstr>GeoDB Cities API</vt:lpstr>
      <vt:lpstr>Transport API</vt:lpstr>
      <vt:lpstr>Technique - langage</vt:lpstr>
      <vt:lpstr>Fonctionnement</vt:lpstr>
      <vt:lpstr>DEMO</vt:lpstr>
      <vt:lpstr>Conlusion</vt:lpstr>
      <vt:lpstr>Amélioration</vt:lpstr>
      <vt:lpstr>Avis personnel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Meet-Us</dc:title>
  <dc:creator>Marc Vachon</dc:creator>
  <cp:lastModifiedBy>Marc Vachon</cp:lastModifiedBy>
  <cp:revision>3</cp:revision>
  <dcterms:created xsi:type="dcterms:W3CDTF">2019-04-05T08:48:27Z</dcterms:created>
  <dcterms:modified xsi:type="dcterms:W3CDTF">2019-04-05T11:03:20Z</dcterms:modified>
</cp:coreProperties>
</file>