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30243463" cy="42806938"/>
  <p:notesSz cx="6858000" cy="9144000"/>
  <p:defaultTextStyle>
    <a:defPPr>
      <a:defRPr lang="fr-FR"/>
    </a:defPPr>
    <a:lvl1pPr marL="0" algn="l" defTabSz="3506358" rtl="0" eaLnBrk="1" latinLnBrk="0" hangingPunct="1">
      <a:defRPr sz="6902" kern="1200">
        <a:solidFill>
          <a:schemeClr val="tx1"/>
        </a:solidFill>
        <a:latin typeface="+mn-lt"/>
        <a:ea typeface="+mn-ea"/>
        <a:cs typeface="+mn-cs"/>
      </a:defRPr>
    </a:lvl1pPr>
    <a:lvl2pPr marL="1753179" algn="l" defTabSz="3506358" rtl="0" eaLnBrk="1" latinLnBrk="0" hangingPunct="1">
      <a:defRPr sz="6902" kern="1200">
        <a:solidFill>
          <a:schemeClr val="tx1"/>
        </a:solidFill>
        <a:latin typeface="+mn-lt"/>
        <a:ea typeface="+mn-ea"/>
        <a:cs typeface="+mn-cs"/>
      </a:defRPr>
    </a:lvl2pPr>
    <a:lvl3pPr marL="3506358" algn="l" defTabSz="3506358" rtl="0" eaLnBrk="1" latinLnBrk="0" hangingPunct="1">
      <a:defRPr sz="6902" kern="1200">
        <a:solidFill>
          <a:schemeClr val="tx1"/>
        </a:solidFill>
        <a:latin typeface="+mn-lt"/>
        <a:ea typeface="+mn-ea"/>
        <a:cs typeface="+mn-cs"/>
      </a:defRPr>
    </a:lvl3pPr>
    <a:lvl4pPr marL="5259537" algn="l" defTabSz="3506358" rtl="0" eaLnBrk="1" latinLnBrk="0" hangingPunct="1">
      <a:defRPr sz="6902" kern="1200">
        <a:solidFill>
          <a:schemeClr val="tx1"/>
        </a:solidFill>
        <a:latin typeface="+mn-lt"/>
        <a:ea typeface="+mn-ea"/>
        <a:cs typeface="+mn-cs"/>
      </a:defRPr>
    </a:lvl4pPr>
    <a:lvl5pPr marL="7012716" algn="l" defTabSz="3506358" rtl="0" eaLnBrk="1" latinLnBrk="0" hangingPunct="1">
      <a:defRPr sz="6902" kern="1200">
        <a:solidFill>
          <a:schemeClr val="tx1"/>
        </a:solidFill>
        <a:latin typeface="+mn-lt"/>
        <a:ea typeface="+mn-ea"/>
        <a:cs typeface="+mn-cs"/>
      </a:defRPr>
    </a:lvl5pPr>
    <a:lvl6pPr marL="8765896" algn="l" defTabSz="3506358" rtl="0" eaLnBrk="1" latinLnBrk="0" hangingPunct="1">
      <a:defRPr sz="6902" kern="1200">
        <a:solidFill>
          <a:schemeClr val="tx1"/>
        </a:solidFill>
        <a:latin typeface="+mn-lt"/>
        <a:ea typeface="+mn-ea"/>
        <a:cs typeface="+mn-cs"/>
      </a:defRPr>
    </a:lvl6pPr>
    <a:lvl7pPr marL="10519075" algn="l" defTabSz="3506358" rtl="0" eaLnBrk="1" latinLnBrk="0" hangingPunct="1">
      <a:defRPr sz="6902" kern="1200">
        <a:solidFill>
          <a:schemeClr val="tx1"/>
        </a:solidFill>
        <a:latin typeface="+mn-lt"/>
        <a:ea typeface="+mn-ea"/>
        <a:cs typeface="+mn-cs"/>
      </a:defRPr>
    </a:lvl7pPr>
    <a:lvl8pPr marL="12272254" algn="l" defTabSz="3506358" rtl="0" eaLnBrk="1" latinLnBrk="0" hangingPunct="1">
      <a:defRPr sz="6902" kern="1200">
        <a:solidFill>
          <a:schemeClr val="tx1"/>
        </a:solidFill>
        <a:latin typeface="+mn-lt"/>
        <a:ea typeface="+mn-ea"/>
        <a:cs typeface="+mn-cs"/>
      </a:defRPr>
    </a:lvl8pPr>
    <a:lvl9pPr marL="14025433" algn="l" defTabSz="3506358" rtl="0" eaLnBrk="1" latinLnBrk="0" hangingPunct="1">
      <a:defRPr sz="6902"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63"/>
    <p:restoredTop sz="94674"/>
  </p:normalViewPr>
  <p:slideViewPr>
    <p:cSldViewPr snapToGrid="0" snapToObjects="1">
      <p:cViewPr>
        <p:scale>
          <a:sx n="24" d="100"/>
          <a:sy n="24" d="100"/>
        </p:scale>
        <p:origin x="3080" y="-4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22" name="Image 21">
            <a:extLst>
              <a:ext uri="{FF2B5EF4-FFF2-40B4-BE49-F238E27FC236}">
                <a16:creationId xmlns:a16="http://schemas.microsoft.com/office/drawing/2014/main" id="{8A73EEE0-D323-0545-96AD-DC89D024E994}"/>
              </a:ext>
            </a:extLst>
          </p:cNvPr>
          <p:cNvPicPr>
            <a:picLocks noChangeAspect="1"/>
          </p:cNvPicPr>
          <p:nvPr userDrawn="1"/>
        </p:nvPicPr>
        <p:blipFill>
          <a:blip r:embed="rId2"/>
          <a:stretch>
            <a:fillRect/>
          </a:stretch>
        </p:blipFill>
        <p:spPr>
          <a:xfrm>
            <a:off x="0" y="18561"/>
            <a:ext cx="30243463" cy="42769815"/>
          </a:xfrm>
          <a:prstGeom prst="rect">
            <a:avLst/>
          </a:prstGeom>
        </p:spPr>
      </p:pic>
      <p:sp>
        <p:nvSpPr>
          <p:cNvPr id="2" name="Title 1"/>
          <p:cNvSpPr>
            <a:spLocks noGrp="1"/>
          </p:cNvSpPr>
          <p:nvPr>
            <p:ph type="ctrTitle" hasCustomPrompt="1"/>
          </p:nvPr>
        </p:nvSpPr>
        <p:spPr>
          <a:xfrm>
            <a:off x="2089317" y="5778525"/>
            <a:ext cx="26238594" cy="1902435"/>
          </a:xfrm>
        </p:spPr>
        <p:txBody>
          <a:bodyPr anchor="b">
            <a:normAutofit/>
          </a:bodyPr>
          <a:lstStyle>
            <a:lvl1pPr algn="l">
              <a:defRPr sz="11500" b="0" i="0" baseline="0">
                <a:latin typeface="Arial Narrow" panose="020B0604020202020204" pitchFamily="34" charset="0"/>
              </a:defRPr>
            </a:lvl1pPr>
          </a:lstStyle>
          <a:p>
            <a:r>
              <a:rPr lang="fr-FR" dirty="0"/>
              <a:t>Titre du projet</a:t>
            </a:r>
            <a:endParaRPr lang="en-US" dirty="0"/>
          </a:p>
        </p:txBody>
      </p:sp>
      <p:sp>
        <p:nvSpPr>
          <p:cNvPr id="3" name="Subtitle 2"/>
          <p:cNvSpPr>
            <a:spLocks noGrp="1"/>
          </p:cNvSpPr>
          <p:nvPr>
            <p:ph type="subTitle" idx="1" hasCustomPrompt="1"/>
          </p:nvPr>
        </p:nvSpPr>
        <p:spPr>
          <a:xfrm rot="19690118">
            <a:off x="2915428" y="14314915"/>
            <a:ext cx="22682597" cy="4399805"/>
          </a:xfrm>
        </p:spPr>
        <p:txBody>
          <a:bodyPr/>
          <a:lstStyle>
            <a:lvl1pPr marL="0" indent="0" algn="ctr">
              <a:buNone/>
              <a:defRPr sz="7938" baseline="0">
                <a:latin typeface="Arial" panose="020B0604020202020204" pitchFamily="34" charset="0"/>
              </a:defRPr>
            </a:lvl1pPr>
            <a:lvl2pPr marL="1512189" indent="0" algn="ctr">
              <a:buNone/>
              <a:defRPr sz="6615"/>
            </a:lvl2pPr>
            <a:lvl3pPr marL="3024378" indent="0" algn="ctr">
              <a:buNone/>
              <a:defRPr sz="5954"/>
            </a:lvl3pPr>
            <a:lvl4pPr marL="4536567" indent="0" algn="ctr">
              <a:buNone/>
              <a:defRPr sz="5292"/>
            </a:lvl4pPr>
            <a:lvl5pPr marL="6048756" indent="0" algn="ctr">
              <a:buNone/>
              <a:defRPr sz="5292"/>
            </a:lvl5pPr>
            <a:lvl6pPr marL="7560945" indent="0" algn="ctr">
              <a:buNone/>
              <a:defRPr sz="5292"/>
            </a:lvl6pPr>
            <a:lvl7pPr marL="9073134" indent="0" algn="ctr">
              <a:buNone/>
              <a:defRPr sz="5292"/>
            </a:lvl7pPr>
            <a:lvl8pPr marL="10585323" indent="0" algn="ctr">
              <a:buNone/>
              <a:defRPr sz="5292"/>
            </a:lvl8pPr>
            <a:lvl9pPr marL="12097512" indent="0" algn="ctr">
              <a:buNone/>
              <a:defRPr sz="5292"/>
            </a:lvl9pPr>
          </a:lstStyle>
          <a:p>
            <a:r>
              <a:rPr lang="fr-CH" sz="8000" dirty="0">
                <a:latin typeface="Arial Narrow" pitchFamily="34" charset="0"/>
              </a:rPr>
              <a:t>Police d’écriture à employer: </a:t>
            </a:r>
            <a:r>
              <a:rPr lang="fr-CH" sz="8000" dirty="0" err="1">
                <a:latin typeface="Arial Narrow" pitchFamily="34" charset="0"/>
              </a:rPr>
              <a:t>arial</a:t>
            </a:r>
            <a:r>
              <a:rPr lang="fr-CH" sz="8000" dirty="0">
                <a:latin typeface="Arial Narrow" pitchFamily="34" charset="0"/>
              </a:rPr>
              <a:t> </a:t>
            </a:r>
            <a:r>
              <a:rPr lang="fr-CH" sz="8000" dirty="0">
                <a:solidFill>
                  <a:srgbClr val="C00000"/>
                </a:solidFill>
                <a:latin typeface="Arial Narrow" pitchFamily="34" charset="0"/>
              </a:rPr>
              <a:t>uniquement </a:t>
            </a:r>
            <a:r>
              <a:rPr lang="fr-CH" sz="8000" dirty="0">
                <a:latin typeface="Arial Narrow" pitchFamily="34" charset="0"/>
              </a:rPr>
              <a:t>taille et couleur libres</a:t>
            </a:r>
          </a:p>
        </p:txBody>
      </p:sp>
      <p:sp>
        <p:nvSpPr>
          <p:cNvPr id="9" name="Espace réservé pour une image  1">
            <a:extLst>
              <a:ext uri="{FF2B5EF4-FFF2-40B4-BE49-F238E27FC236}">
                <a16:creationId xmlns:a16="http://schemas.microsoft.com/office/drawing/2014/main" id="{1E12826C-80E9-2D4E-B0EC-E60CE1DEBA72}"/>
              </a:ext>
            </a:extLst>
          </p:cNvPr>
          <p:cNvSpPr>
            <a:spLocks noGrp="1"/>
          </p:cNvSpPr>
          <p:nvPr>
            <p:ph type="pic" sz="quarter" idx="11" hasCustomPrompt="1"/>
          </p:nvPr>
        </p:nvSpPr>
        <p:spPr>
          <a:xfrm>
            <a:off x="6202095" y="38221920"/>
            <a:ext cx="16109265" cy="4585018"/>
          </a:xfrm>
          <a:solidFill>
            <a:schemeClr val="bg1">
              <a:lumMod val="85000"/>
            </a:schemeClr>
          </a:solidFill>
        </p:spPr>
        <p:txBody>
          <a:bodyPr>
            <a:normAutofit/>
          </a:bodyPr>
          <a:lstStyle>
            <a:lvl1pPr marL="0" indent="0">
              <a:buNone/>
              <a:defRPr sz="8000" b="0" i="1" u="none" baseline="0">
                <a:solidFill>
                  <a:srgbClr val="FF0000"/>
                </a:solidFill>
                <a:latin typeface="Arial" panose="020B0604020202020204" pitchFamily="34" charset="0"/>
              </a:defRPr>
            </a:lvl1pPr>
          </a:lstStyle>
          <a:p>
            <a:r>
              <a:rPr lang="fr-FR" dirty="0"/>
              <a:t>Emplacement réservé pour les logos du projet. SVP pas de texte dans le bandeau de bas de page</a:t>
            </a:r>
            <a:br>
              <a:rPr lang="fr-FR" dirty="0"/>
            </a:br>
            <a:r>
              <a:rPr lang="fr-FR" dirty="0"/>
              <a:t>supprimer avant impression</a:t>
            </a:r>
          </a:p>
        </p:txBody>
      </p:sp>
      <p:sp>
        <p:nvSpPr>
          <p:cNvPr id="10" name="Espace réservé du texte 5">
            <a:extLst>
              <a:ext uri="{FF2B5EF4-FFF2-40B4-BE49-F238E27FC236}">
                <a16:creationId xmlns:a16="http://schemas.microsoft.com/office/drawing/2014/main" id="{36FE3847-E354-F14E-B1E3-3FD131805B85}"/>
              </a:ext>
            </a:extLst>
          </p:cNvPr>
          <p:cNvSpPr>
            <a:spLocks noGrp="1"/>
          </p:cNvSpPr>
          <p:nvPr>
            <p:ph type="body" sz="quarter" idx="14" hasCustomPrompt="1"/>
          </p:nvPr>
        </p:nvSpPr>
        <p:spPr>
          <a:xfrm rot="16200000">
            <a:off x="-16243174" y="22125130"/>
            <a:ext cx="34453745" cy="1760537"/>
          </a:xfrm>
          <a:solidFill>
            <a:schemeClr val="bg1">
              <a:lumMod val="75000"/>
            </a:schemeClr>
          </a:solidFill>
        </p:spPr>
        <p:txBody>
          <a:bodyPr>
            <a:normAutofit/>
          </a:bodyPr>
          <a:lstStyle>
            <a:lvl1pPr marL="0" indent="0" algn="ctr">
              <a:buNone/>
              <a:defRPr sz="8000" b="0" i="1" baseline="0">
                <a:solidFill>
                  <a:srgbClr val="FF0000"/>
                </a:solidFill>
                <a:latin typeface="Arial" panose="020B0604020202020204" pitchFamily="34" charset="0"/>
              </a:defRPr>
            </a:lvl1pPr>
          </a:lstStyle>
          <a:p>
            <a:r>
              <a:rPr lang="fr-FR" dirty="0"/>
              <a:t>Laissez libre la bande – supprimer avant impression</a:t>
            </a:r>
          </a:p>
        </p:txBody>
      </p:sp>
      <p:sp>
        <p:nvSpPr>
          <p:cNvPr id="11" name="Espace réservé du texte 5">
            <a:extLst>
              <a:ext uri="{FF2B5EF4-FFF2-40B4-BE49-F238E27FC236}">
                <a16:creationId xmlns:a16="http://schemas.microsoft.com/office/drawing/2014/main" id="{758C48A7-6F26-B04B-ADD5-2B9F726EC884}"/>
              </a:ext>
            </a:extLst>
          </p:cNvPr>
          <p:cNvSpPr>
            <a:spLocks noGrp="1"/>
          </p:cNvSpPr>
          <p:nvPr>
            <p:ph type="body" sz="quarter" idx="15" hasCustomPrompt="1"/>
          </p:nvPr>
        </p:nvSpPr>
        <p:spPr>
          <a:xfrm rot="16200000">
            <a:off x="12986482" y="21119954"/>
            <a:ext cx="32443394" cy="1760537"/>
          </a:xfrm>
          <a:solidFill>
            <a:schemeClr val="bg1">
              <a:lumMod val="75000"/>
            </a:schemeClr>
          </a:solidFill>
        </p:spPr>
        <p:txBody>
          <a:bodyPr>
            <a:normAutofit/>
          </a:bodyPr>
          <a:lstStyle>
            <a:lvl1pPr marL="0" indent="0" algn="ctr">
              <a:buNone/>
              <a:defRPr sz="8000" b="0" i="1" baseline="0">
                <a:solidFill>
                  <a:srgbClr val="FF0000"/>
                </a:solidFill>
                <a:latin typeface="Arial" panose="020B0604020202020204" pitchFamily="34" charset="0"/>
              </a:defRPr>
            </a:lvl1pPr>
          </a:lstStyle>
          <a:p>
            <a:r>
              <a:rPr lang="fr-FR" dirty="0"/>
              <a:t>Laissez libre la bande – supprimer avant impression</a:t>
            </a:r>
          </a:p>
        </p:txBody>
      </p:sp>
      <p:sp>
        <p:nvSpPr>
          <p:cNvPr id="13" name="Espace réservé du texte 4">
            <a:extLst>
              <a:ext uri="{FF2B5EF4-FFF2-40B4-BE49-F238E27FC236}">
                <a16:creationId xmlns:a16="http://schemas.microsoft.com/office/drawing/2014/main" id="{F0D3C7A2-C568-0E45-A11C-86C3BEF51FEC}"/>
              </a:ext>
            </a:extLst>
          </p:cNvPr>
          <p:cNvSpPr>
            <a:spLocks noGrp="1"/>
          </p:cNvSpPr>
          <p:nvPr>
            <p:ph type="body" sz="quarter" idx="13" hasCustomPrompt="1"/>
          </p:nvPr>
        </p:nvSpPr>
        <p:spPr>
          <a:xfrm>
            <a:off x="8426323" y="4978234"/>
            <a:ext cx="6779554" cy="800290"/>
          </a:xfrm>
        </p:spPr>
        <p:txBody>
          <a:bodyPr>
            <a:normAutofit/>
          </a:bodyPr>
          <a:lstStyle>
            <a:lvl1pPr marL="0" indent="0">
              <a:buNone/>
              <a:defRPr sz="5000" b="1" i="0" baseline="0">
                <a:ln>
                  <a:noFill/>
                </a:ln>
                <a:solidFill>
                  <a:schemeClr val="bg1">
                    <a:lumMod val="50000"/>
                  </a:schemeClr>
                </a:solidFill>
                <a:latin typeface="Arial Narrow" panose="020B0604020202020204" pitchFamily="34" charset="0"/>
              </a:defRPr>
            </a:lvl1pPr>
          </a:lstStyle>
          <a:p>
            <a:r>
              <a:rPr lang="fr-FR" dirty="0"/>
              <a:t>ANNÉE</a:t>
            </a:r>
          </a:p>
        </p:txBody>
      </p:sp>
      <p:sp>
        <p:nvSpPr>
          <p:cNvPr id="16" name="Espace réservé du texte 4">
            <a:extLst>
              <a:ext uri="{FF2B5EF4-FFF2-40B4-BE49-F238E27FC236}">
                <a16:creationId xmlns:a16="http://schemas.microsoft.com/office/drawing/2014/main" id="{A5838F9F-6369-DC49-9F20-3D37F37310D4}"/>
              </a:ext>
            </a:extLst>
          </p:cNvPr>
          <p:cNvSpPr>
            <a:spLocks noGrp="1"/>
          </p:cNvSpPr>
          <p:nvPr>
            <p:ph type="body" sz="quarter" idx="17" hasCustomPrompt="1"/>
          </p:nvPr>
        </p:nvSpPr>
        <p:spPr>
          <a:xfrm>
            <a:off x="1967397" y="36515040"/>
            <a:ext cx="13970000" cy="1706880"/>
          </a:xfrm>
        </p:spPr>
        <p:txBody>
          <a:bodyPr>
            <a:normAutofit/>
          </a:bodyPr>
          <a:lstStyle>
            <a:lvl1pPr marL="0" indent="0">
              <a:lnSpc>
                <a:spcPct val="100000"/>
              </a:lnSpc>
              <a:spcBef>
                <a:spcPts val="908"/>
              </a:spcBef>
              <a:buNone/>
              <a:defRPr sz="5000" baseline="0">
                <a:ln>
                  <a:noFill/>
                </a:ln>
                <a:solidFill>
                  <a:schemeClr val="bg1">
                    <a:lumMod val="50000"/>
                  </a:schemeClr>
                </a:solidFill>
                <a:latin typeface="Arial" panose="020B0604020202020204" pitchFamily="34" charset="0"/>
              </a:defRPr>
            </a:lvl1pPr>
          </a:lstStyle>
          <a:p>
            <a:r>
              <a:rPr lang="fr-FR" dirty="0"/>
              <a:t>Professeur-e : NOM Prénom</a:t>
            </a:r>
            <a:br>
              <a:rPr lang="fr-FR" dirty="0"/>
            </a:br>
            <a:r>
              <a:rPr lang="fr-FR" dirty="0"/>
              <a:t>En collaboration avec :</a:t>
            </a:r>
          </a:p>
          <a:p>
            <a:endParaRPr lang="fr-FR" dirty="0"/>
          </a:p>
        </p:txBody>
      </p:sp>
      <p:sp>
        <p:nvSpPr>
          <p:cNvPr id="12" name="Espace réservé du texte 4">
            <a:extLst>
              <a:ext uri="{FF2B5EF4-FFF2-40B4-BE49-F238E27FC236}">
                <a16:creationId xmlns:a16="http://schemas.microsoft.com/office/drawing/2014/main" id="{5EE1FE50-C336-DB4C-874C-88DC1E840B32}"/>
              </a:ext>
            </a:extLst>
          </p:cNvPr>
          <p:cNvSpPr>
            <a:spLocks noGrp="1"/>
          </p:cNvSpPr>
          <p:nvPr>
            <p:ph type="body" sz="quarter" idx="18" hasCustomPrompt="1"/>
          </p:nvPr>
        </p:nvSpPr>
        <p:spPr>
          <a:xfrm>
            <a:off x="16899763" y="4978234"/>
            <a:ext cx="11428146" cy="800290"/>
          </a:xfrm>
        </p:spPr>
        <p:txBody>
          <a:bodyPr>
            <a:normAutofit/>
          </a:bodyPr>
          <a:lstStyle>
            <a:lvl1pPr marL="0" indent="0" algn="r">
              <a:buNone/>
              <a:defRPr sz="5000" b="1" i="0" baseline="0">
                <a:ln>
                  <a:noFill/>
                </a:ln>
                <a:solidFill>
                  <a:schemeClr val="bg1">
                    <a:lumMod val="50000"/>
                  </a:schemeClr>
                </a:solidFill>
                <a:latin typeface="Arial Narrow" panose="020B0604020202020204" pitchFamily="34" charset="0"/>
              </a:defRPr>
            </a:lvl1pPr>
          </a:lstStyle>
          <a:p>
            <a:r>
              <a:rPr lang="fr-FR" dirty="0"/>
              <a:t>Diplômant-e : NOM Prénom</a:t>
            </a:r>
          </a:p>
        </p:txBody>
      </p:sp>
    </p:spTree>
    <p:extLst>
      <p:ext uri="{BB962C8B-B14F-4D97-AF65-F5344CB8AC3E}">
        <p14:creationId xmlns:p14="http://schemas.microsoft.com/office/powerpoint/2010/main" val="19139742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79238" y="2279083"/>
            <a:ext cx="26084987" cy="8274029"/>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2079238" y="11395365"/>
            <a:ext cx="26084987" cy="27160609"/>
          </a:xfrm>
          <a:prstGeom prst="rect">
            <a:avLst/>
          </a:prstGeom>
        </p:spPr>
        <p:txBody>
          <a:bodyPr vert="horz" lIns="91440" tIns="45720" rIns="91440" bIns="45720" rtlCol="0">
            <a:normAutofit/>
          </a:bodyPr>
          <a:lstStyle/>
          <a:p>
            <a:pPr lvl="0"/>
            <a:r>
              <a:rPr lang="fr-FR"/>
              <a:t>Modifier les styles du texte du masque
Deuxième niveau
Troisième niveau
Quatrième niveau
Cinquième niveau</a:t>
            </a:r>
            <a:endParaRPr lang="en-US" dirty="0"/>
          </a:p>
        </p:txBody>
      </p:sp>
      <p:sp>
        <p:nvSpPr>
          <p:cNvPr id="4" name="Date Placeholder 3"/>
          <p:cNvSpPr>
            <a:spLocks noGrp="1"/>
          </p:cNvSpPr>
          <p:nvPr>
            <p:ph type="dt" sz="half" idx="2"/>
          </p:nvPr>
        </p:nvSpPr>
        <p:spPr>
          <a:xfrm>
            <a:off x="2079238" y="39675699"/>
            <a:ext cx="6804779" cy="2279073"/>
          </a:xfrm>
          <a:prstGeom prst="rect">
            <a:avLst/>
          </a:prstGeom>
        </p:spPr>
        <p:txBody>
          <a:bodyPr vert="horz" lIns="91440" tIns="45720" rIns="91440" bIns="45720" rtlCol="0" anchor="ctr"/>
          <a:lstStyle>
            <a:lvl1pPr algn="l">
              <a:defRPr sz="3969">
                <a:solidFill>
                  <a:schemeClr val="tx1">
                    <a:tint val="75000"/>
                  </a:schemeClr>
                </a:solidFill>
              </a:defRPr>
            </a:lvl1pPr>
          </a:lstStyle>
          <a:p>
            <a:fld id="{8E52F3CF-2D68-5649-A85A-C43689A6A694}" type="datetimeFigureOut">
              <a:rPr lang="fr-FR" smtClean="0"/>
              <a:t>27/08/2019</a:t>
            </a:fld>
            <a:endParaRPr lang="fr-FR"/>
          </a:p>
        </p:txBody>
      </p:sp>
      <p:sp>
        <p:nvSpPr>
          <p:cNvPr id="5" name="Footer Placeholder 4"/>
          <p:cNvSpPr>
            <a:spLocks noGrp="1"/>
          </p:cNvSpPr>
          <p:nvPr>
            <p:ph type="ftr" sz="quarter" idx="3"/>
          </p:nvPr>
        </p:nvSpPr>
        <p:spPr>
          <a:xfrm>
            <a:off x="10018147" y="39675699"/>
            <a:ext cx="10207169" cy="2279073"/>
          </a:xfrm>
          <a:prstGeom prst="rect">
            <a:avLst/>
          </a:prstGeom>
        </p:spPr>
        <p:txBody>
          <a:bodyPr vert="horz" lIns="91440" tIns="45720" rIns="91440" bIns="45720" rtlCol="0" anchor="ctr"/>
          <a:lstStyle>
            <a:lvl1pPr algn="ctr">
              <a:defRPr sz="3969">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21359446" y="39675699"/>
            <a:ext cx="6804779" cy="2279073"/>
          </a:xfrm>
          <a:prstGeom prst="rect">
            <a:avLst/>
          </a:prstGeom>
        </p:spPr>
        <p:txBody>
          <a:bodyPr vert="horz" lIns="91440" tIns="45720" rIns="91440" bIns="45720" rtlCol="0" anchor="ctr"/>
          <a:lstStyle>
            <a:lvl1pPr algn="r">
              <a:defRPr sz="3969">
                <a:solidFill>
                  <a:schemeClr val="tx1">
                    <a:tint val="75000"/>
                  </a:schemeClr>
                </a:solidFill>
              </a:defRPr>
            </a:lvl1pPr>
          </a:lstStyle>
          <a:p>
            <a:fld id="{420DDC3E-CAF8-FE42-BE49-E1F7727A7AC0}" type="slidenum">
              <a:rPr lang="fr-FR" smtClean="0"/>
              <a:t>‹#›</a:t>
            </a:fld>
            <a:endParaRPr lang="fr-FR"/>
          </a:p>
        </p:txBody>
      </p:sp>
    </p:spTree>
    <p:extLst>
      <p:ext uri="{BB962C8B-B14F-4D97-AF65-F5344CB8AC3E}">
        <p14:creationId xmlns:p14="http://schemas.microsoft.com/office/powerpoint/2010/main" val="2276095269"/>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3024378" rtl="0" eaLnBrk="1" latinLnBrk="0" hangingPunct="1">
        <a:lnSpc>
          <a:spcPct val="90000"/>
        </a:lnSpc>
        <a:spcBef>
          <a:spcPct val="0"/>
        </a:spcBef>
        <a:buNone/>
        <a:defRPr sz="14553" kern="1200">
          <a:solidFill>
            <a:schemeClr val="tx1"/>
          </a:solidFill>
          <a:latin typeface="+mj-lt"/>
          <a:ea typeface="+mj-ea"/>
          <a:cs typeface="+mj-cs"/>
        </a:defRPr>
      </a:lvl1pPr>
    </p:titleStyle>
    <p:bodyStyle>
      <a:lvl1pPr marL="756095" indent="-756095" algn="l" defTabSz="3024378" rtl="0" eaLnBrk="1" latinLnBrk="0" hangingPunct="1">
        <a:lnSpc>
          <a:spcPct val="90000"/>
        </a:lnSpc>
        <a:spcBef>
          <a:spcPts val="3308"/>
        </a:spcBef>
        <a:buFont typeface="Arial" panose="020B0604020202020204" pitchFamily="34" charset="0"/>
        <a:buChar char="•"/>
        <a:defRPr sz="9261" kern="1200">
          <a:solidFill>
            <a:schemeClr val="tx1"/>
          </a:solidFill>
          <a:latin typeface="+mn-lt"/>
          <a:ea typeface="+mn-ea"/>
          <a:cs typeface="+mn-cs"/>
        </a:defRPr>
      </a:lvl1pPr>
      <a:lvl2pPr marL="2268284" indent="-756095" algn="l" defTabSz="3024378" rtl="0" eaLnBrk="1" latinLnBrk="0" hangingPunct="1">
        <a:lnSpc>
          <a:spcPct val="90000"/>
        </a:lnSpc>
        <a:spcBef>
          <a:spcPts val="1654"/>
        </a:spcBef>
        <a:buFont typeface="Arial" panose="020B0604020202020204" pitchFamily="34" charset="0"/>
        <a:buChar char="•"/>
        <a:defRPr sz="7938" kern="1200">
          <a:solidFill>
            <a:schemeClr val="tx1"/>
          </a:solidFill>
          <a:latin typeface="+mn-lt"/>
          <a:ea typeface="+mn-ea"/>
          <a:cs typeface="+mn-cs"/>
        </a:defRPr>
      </a:lvl2pPr>
      <a:lvl3pPr marL="3780473" indent="-756095" algn="l" defTabSz="3024378" rtl="0" eaLnBrk="1" latinLnBrk="0" hangingPunct="1">
        <a:lnSpc>
          <a:spcPct val="90000"/>
        </a:lnSpc>
        <a:spcBef>
          <a:spcPts val="1654"/>
        </a:spcBef>
        <a:buFont typeface="Arial" panose="020B0604020202020204" pitchFamily="34" charset="0"/>
        <a:buChar char="•"/>
        <a:defRPr sz="6615" kern="1200">
          <a:solidFill>
            <a:schemeClr val="tx1"/>
          </a:solidFill>
          <a:latin typeface="+mn-lt"/>
          <a:ea typeface="+mn-ea"/>
          <a:cs typeface="+mn-cs"/>
        </a:defRPr>
      </a:lvl3pPr>
      <a:lvl4pPr marL="5292662"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4pPr>
      <a:lvl5pPr marL="6804851"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5pPr>
      <a:lvl6pPr marL="8317040"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6pPr>
      <a:lvl7pPr marL="9829229"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7pPr>
      <a:lvl8pPr marL="11341418"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8pPr>
      <a:lvl9pPr marL="12853607" indent="-756095" algn="l" defTabSz="3024378" rtl="0" eaLnBrk="1" latinLnBrk="0" hangingPunct="1">
        <a:lnSpc>
          <a:spcPct val="90000"/>
        </a:lnSpc>
        <a:spcBef>
          <a:spcPts val="1654"/>
        </a:spcBef>
        <a:buFont typeface="Arial" panose="020B0604020202020204" pitchFamily="34" charset="0"/>
        <a:buChar char="•"/>
        <a:defRPr sz="5954" kern="1200">
          <a:solidFill>
            <a:schemeClr val="tx1"/>
          </a:solidFill>
          <a:latin typeface="+mn-lt"/>
          <a:ea typeface="+mn-ea"/>
          <a:cs typeface="+mn-cs"/>
        </a:defRPr>
      </a:lvl9pPr>
    </p:bodyStyle>
    <p:otherStyle>
      <a:defPPr>
        <a:defRPr lang="en-US"/>
      </a:defPPr>
      <a:lvl1pPr marL="0" algn="l" defTabSz="3024378" rtl="0" eaLnBrk="1" latinLnBrk="0" hangingPunct="1">
        <a:defRPr sz="5954" kern="1200">
          <a:solidFill>
            <a:schemeClr val="tx1"/>
          </a:solidFill>
          <a:latin typeface="+mn-lt"/>
          <a:ea typeface="+mn-ea"/>
          <a:cs typeface="+mn-cs"/>
        </a:defRPr>
      </a:lvl1pPr>
      <a:lvl2pPr marL="1512189" algn="l" defTabSz="3024378" rtl="0" eaLnBrk="1" latinLnBrk="0" hangingPunct="1">
        <a:defRPr sz="5954" kern="1200">
          <a:solidFill>
            <a:schemeClr val="tx1"/>
          </a:solidFill>
          <a:latin typeface="+mn-lt"/>
          <a:ea typeface="+mn-ea"/>
          <a:cs typeface="+mn-cs"/>
        </a:defRPr>
      </a:lvl2pPr>
      <a:lvl3pPr marL="3024378" algn="l" defTabSz="3024378" rtl="0" eaLnBrk="1" latinLnBrk="0" hangingPunct="1">
        <a:defRPr sz="5954" kern="1200">
          <a:solidFill>
            <a:schemeClr val="tx1"/>
          </a:solidFill>
          <a:latin typeface="+mn-lt"/>
          <a:ea typeface="+mn-ea"/>
          <a:cs typeface="+mn-cs"/>
        </a:defRPr>
      </a:lvl3pPr>
      <a:lvl4pPr marL="4536567" algn="l" defTabSz="3024378" rtl="0" eaLnBrk="1" latinLnBrk="0" hangingPunct="1">
        <a:defRPr sz="5954" kern="1200">
          <a:solidFill>
            <a:schemeClr val="tx1"/>
          </a:solidFill>
          <a:latin typeface="+mn-lt"/>
          <a:ea typeface="+mn-ea"/>
          <a:cs typeface="+mn-cs"/>
        </a:defRPr>
      </a:lvl4pPr>
      <a:lvl5pPr marL="6048756" algn="l" defTabSz="3024378" rtl="0" eaLnBrk="1" latinLnBrk="0" hangingPunct="1">
        <a:defRPr sz="5954" kern="1200">
          <a:solidFill>
            <a:schemeClr val="tx1"/>
          </a:solidFill>
          <a:latin typeface="+mn-lt"/>
          <a:ea typeface="+mn-ea"/>
          <a:cs typeface="+mn-cs"/>
        </a:defRPr>
      </a:lvl5pPr>
      <a:lvl6pPr marL="7560945" algn="l" defTabSz="3024378" rtl="0" eaLnBrk="1" latinLnBrk="0" hangingPunct="1">
        <a:defRPr sz="5954" kern="1200">
          <a:solidFill>
            <a:schemeClr val="tx1"/>
          </a:solidFill>
          <a:latin typeface="+mn-lt"/>
          <a:ea typeface="+mn-ea"/>
          <a:cs typeface="+mn-cs"/>
        </a:defRPr>
      </a:lvl6pPr>
      <a:lvl7pPr marL="9073134" algn="l" defTabSz="3024378" rtl="0" eaLnBrk="1" latinLnBrk="0" hangingPunct="1">
        <a:defRPr sz="5954" kern="1200">
          <a:solidFill>
            <a:schemeClr val="tx1"/>
          </a:solidFill>
          <a:latin typeface="+mn-lt"/>
          <a:ea typeface="+mn-ea"/>
          <a:cs typeface="+mn-cs"/>
        </a:defRPr>
      </a:lvl7pPr>
      <a:lvl8pPr marL="10585323" algn="l" defTabSz="3024378" rtl="0" eaLnBrk="1" latinLnBrk="0" hangingPunct="1">
        <a:defRPr sz="5954" kern="1200">
          <a:solidFill>
            <a:schemeClr val="tx1"/>
          </a:solidFill>
          <a:latin typeface="+mn-lt"/>
          <a:ea typeface="+mn-ea"/>
          <a:cs typeface="+mn-cs"/>
        </a:defRPr>
      </a:lvl8pPr>
      <a:lvl9pPr marL="12097512" algn="l" defTabSz="3024378" rtl="0" eaLnBrk="1" latinLnBrk="0" hangingPunct="1">
        <a:defRPr sz="595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60B28F-FCF0-9148-81C8-46CB070707FE}"/>
              </a:ext>
            </a:extLst>
          </p:cNvPr>
          <p:cNvSpPr>
            <a:spLocks noGrp="1"/>
          </p:cNvSpPr>
          <p:nvPr>
            <p:ph type="ctrTitle"/>
          </p:nvPr>
        </p:nvSpPr>
        <p:spPr/>
        <p:txBody>
          <a:bodyPr>
            <a:normAutofit fontScale="90000"/>
          </a:bodyPr>
          <a:lstStyle/>
          <a:p>
            <a:r>
              <a:rPr lang="fr-FR" dirty="0" err="1"/>
              <a:t>Meetus</a:t>
            </a:r>
            <a:r>
              <a:rPr lang="fr-FR" dirty="0"/>
              <a:t>: application d’organisation de rendez-vous</a:t>
            </a:r>
          </a:p>
        </p:txBody>
      </p:sp>
      <p:sp>
        <p:nvSpPr>
          <p:cNvPr id="5" name="Espace réservé du texte 4">
            <a:extLst>
              <a:ext uri="{FF2B5EF4-FFF2-40B4-BE49-F238E27FC236}">
                <a16:creationId xmlns:a16="http://schemas.microsoft.com/office/drawing/2014/main" id="{E06A4D8E-5831-6F41-922A-B1585EBD84E6}"/>
              </a:ext>
            </a:extLst>
          </p:cNvPr>
          <p:cNvSpPr>
            <a:spLocks noGrp="1"/>
          </p:cNvSpPr>
          <p:nvPr>
            <p:ph type="body" sz="quarter" idx="14"/>
          </p:nvPr>
        </p:nvSpPr>
        <p:spPr/>
        <p:txBody>
          <a:bodyPr/>
          <a:lstStyle/>
          <a:p>
            <a:endParaRPr lang="fr-FR"/>
          </a:p>
        </p:txBody>
      </p:sp>
      <p:sp>
        <p:nvSpPr>
          <p:cNvPr id="6" name="Espace réservé du texte 5">
            <a:extLst>
              <a:ext uri="{FF2B5EF4-FFF2-40B4-BE49-F238E27FC236}">
                <a16:creationId xmlns:a16="http://schemas.microsoft.com/office/drawing/2014/main" id="{9BFE16C7-A484-8D4E-90A7-A8685ABE640A}"/>
              </a:ext>
            </a:extLst>
          </p:cNvPr>
          <p:cNvSpPr>
            <a:spLocks noGrp="1"/>
          </p:cNvSpPr>
          <p:nvPr>
            <p:ph type="body" sz="quarter" idx="15"/>
          </p:nvPr>
        </p:nvSpPr>
        <p:spPr/>
        <p:txBody>
          <a:bodyPr/>
          <a:lstStyle/>
          <a:p>
            <a:endParaRPr lang="fr-FR" dirty="0"/>
          </a:p>
        </p:txBody>
      </p:sp>
      <p:sp>
        <p:nvSpPr>
          <p:cNvPr id="7" name="Espace réservé du texte 6">
            <a:extLst>
              <a:ext uri="{FF2B5EF4-FFF2-40B4-BE49-F238E27FC236}">
                <a16:creationId xmlns:a16="http://schemas.microsoft.com/office/drawing/2014/main" id="{05C7D7FB-D20A-E54D-B36C-D41B8638D8F3}"/>
              </a:ext>
            </a:extLst>
          </p:cNvPr>
          <p:cNvSpPr>
            <a:spLocks noGrp="1"/>
          </p:cNvSpPr>
          <p:nvPr>
            <p:ph type="body" sz="quarter" idx="13"/>
          </p:nvPr>
        </p:nvSpPr>
        <p:spPr/>
        <p:txBody>
          <a:bodyPr/>
          <a:lstStyle/>
          <a:p>
            <a:r>
              <a:rPr lang="fr-FR" dirty="0"/>
              <a:t>2019</a:t>
            </a:r>
          </a:p>
        </p:txBody>
      </p:sp>
      <p:sp>
        <p:nvSpPr>
          <p:cNvPr id="8" name="Espace réservé du texte 7">
            <a:extLst>
              <a:ext uri="{FF2B5EF4-FFF2-40B4-BE49-F238E27FC236}">
                <a16:creationId xmlns:a16="http://schemas.microsoft.com/office/drawing/2014/main" id="{3A034AC1-E575-434B-9A11-C0CFBEA5F4FC}"/>
              </a:ext>
            </a:extLst>
          </p:cNvPr>
          <p:cNvSpPr>
            <a:spLocks noGrp="1"/>
          </p:cNvSpPr>
          <p:nvPr>
            <p:ph type="body" sz="quarter" idx="17"/>
          </p:nvPr>
        </p:nvSpPr>
        <p:spPr>
          <a:xfrm>
            <a:off x="2001645" y="37215974"/>
            <a:ext cx="13970000" cy="1706880"/>
          </a:xfrm>
        </p:spPr>
        <p:txBody>
          <a:bodyPr/>
          <a:lstStyle/>
          <a:p>
            <a:r>
              <a:rPr lang="fr-FR" dirty="0"/>
              <a:t>MALASPINAS </a:t>
            </a:r>
            <a:r>
              <a:rPr lang="fr-FR" dirty="0" err="1"/>
              <a:t>Orestis</a:t>
            </a:r>
            <a:endParaRPr lang="fr-FR" dirty="0"/>
          </a:p>
        </p:txBody>
      </p:sp>
      <p:sp>
        <p:nvSpPr>
          <p:cNvPr id="9" name="Espace réservé du texte 8">
            <a:extLst>
              <a:ext uri="{FF2B5EF4-FFF2-40B4-BE49-F238E27FC236}">
                <a16:creationId xmlns:a16="http://schemas.microsoft.com/office/drawing/2014/main" id="{20FE7B88-298B-DC45-A80C-8511DACBF251}"/>
              </a:ext>
            </a:extLst>
          </p:cNvPr>
          <p:cNvSpPr>
            <a:spLocks noGrp="1"/>
          </p:cNvSpPr>
          <p:nvPr>
            <p:ph type="body" sz="quarter" idx="18"/>
          </p:nvPr>
        </p:nvSpPr>
        <p:spPr/>
        <p:txBody>
          <a:bodyPr/>
          <a:lstStyle/>
          <a:p>
            <a:r>
              <a:rPr lang="fr-FR" dirty="0"/>
              <a:t>VACHON Marc</a:t>
            </a:r>
          </a:p>
        </p:txBody>
      </p:sp>
      <p:pic>
        <p:nvPicPr>
          <p:cNvPr id="17" name="Picture 16">
            <a:extLst>
              <a:ext uri="{FF2B5EF4-FFF2-40B4-BE49-F238E27FC236}">
                <a16:creationId xmlns:a16="http://schemas.microsoft.com/office/drawing/2014/main" id="{37169E8C-AEC1-3740-9B89-86F29DB8DB3D}"/>
              </a:ext>
            </a:extLst>
          </p:cNvPr>
          <p:cNvPicPr>
            <a:picLocks noChangeAspect="1"/>
          </p:cNvPicPr>
          <p:nvPr/>
        </p:nvPicPr>
        <p:blipFill>
          <a:blip r:embed="rId2"/>
          <a:stretch>
            <a:fillRect/>
          </a:stretch>
        </p:blipFill>
        <p:spPr>
          <a:xfrm>
            <a:off x="12658082" y="38221920"/>
            <a:ext cx="4927298" cy="4454278"/>
          </a:xfrm>
          <a:prstGeom prst="rect">
            <a:avLst/>
          </a:prstGeom>
        </p:spPr>
      </p:pic>
      <p:sp>
        <p:nvSpPr>
          <p:cNvPr id="10" name="TextBox 9">
            <a:extLst>
              <a:ext uri="{FF2B5EF4-FFF2-40B4-BE49-F238E27FC236}">
                <a16:creationId xmlns:a16="http://schemas.microsoft.com/office/drawing/2014/main" id="{78A23912-1675-E948-8797-28B8BF0B3786}"/>
              </a:ext>
            </a:extLst>
          </p:cNvPr>
          <p:cNvSpPr txBox="1"/>
          <p:nvPr/>
        </p:nvSpPr>
        <p:spPr>
          <a:xfrm>
            <a:off x="13717557" y="22655117"/>
            <a:ext cx="14661937" cy="11095345"/>
          </a:xfrm>
          <a:prstGeom prst="rect">
            <a:avLst/>
          </a:prstGeom>
          <a:noFill/>
        </p:spPr>
        <p:txBody>
          <a:bodyPr wrap="square" rtlCol="0">
            <a:spAutoFit/>
          </a:bodyPr>
          <a:lstStyle/>
          <a:p>
            <a:pPr algn="just"/>
            <a:r>
              <a:rPr lang="fr-CH" sz="5500" dirty="0"/>
              <a:t>Son but est de chercher une date, une heure et un lieu de rendez-vous avec les données des utilisateurs et de décider, le rendez-vous idéal, à leur place. L’application va choisir une date permettant à un maximum de personnes d’être présentes et un lieu pour que le temps de trajet de chaque utilisateur soit équitable. Un trajet en transports publics allant jusqu’à la ville de destination sera affiché pour chacun d’entre eux. Il comportera les étapes entre le point de départ de l’utilisateur et la ville de destination définie. L’heure et le jour d’arrivée seront aussi pris en compte. </a:t>
            </a:r>
            <a:endParaRPr lang="en-US" sz="5500" dirty="0"/>
          </a:p>
        </p:txBody>
      </p:sp>
      <p:sp>
        <p:nvSpPr>
          <p:cNvPr id="3" name="TextBox 2">
            <a:extLst>
              <a:ext uri="{FF2B5EF4-FFF2-40B4-BE49-F238E27FC236}">
                <a16:creationId xmlns:a16="http://schemas.microsoft.com/office/drawing/2014/main" id="{B02D30DE-62B9-0F47-A814-D52067E88DA2}"/>
              </a:ext>
            </a:extLst>
          </p:cNvPr>
          <p:cNvSpPr txBox="1"/>
          <p:nvPr/>
        </p:nvSpPr>
        <p:spPr>
          <a:xfrm>
            <a:off x="2001645" y="8215129"/>
            <a:ext cx="15079972" cy="8556188"/>
          </a:xfrm>
          <a:prstGeom prst="rect">
            <a:avLst/>
          </a:prstGeom>
          <a:noFill/>
        </p:spPr>
        <p:txBody>
          <a:bodyPr wrap="square" rtlCol="0">
            <a:spAutoFit/>
          </a:bodyPr>
          <a:lstStyle/>
          <a:p>
            <a:pPr algn="just"/>
            <a:r>
              <a:rPr lang="fr-CH" sz="5500" dirty="0"/>
              <a:t>Il est souvent compliqué de réunir en même temps un grand nombre de personnes, n’habitant pas au même endroit. Ça peut être le cas pour les employés d’une entreprise lors d’un rendez-vous de projet ou d’en un cadre familial. Fixer un rendez-vous en cherchant une date, une heure et un lieu qui conviennent à tous peut s’avérer très compliqué et prendre beaucoup de temps. C’est ce à quoi le projet d’application proposée par l’école permet de répondre. </a:t>
            </a:r>
          </a:p>
        </p:txBody>
      </p:sp>
      <p:grpSp>
        <p:nvGrpSpPr>
          <p:cNvPr id="20" name="Group 19">
            <a:extLst>
              <a:ext uri="{FF2B5EF4-FFF2-40B4-BE49-F238E27FC236}">
                <a16:creationId xmlns:a16="http://schemas.microsoft.com/office/drawing/2014/main" id="{4208EF2E-7EA1-E049-A45A-58A382AB01AB}"/>
              </a:ext>
            </a:extLst>
          </p:cNvPr>
          <p:cNvGrpSpPr/>
          <p:nvPr/>
        </p:nvGrpSpPr>
        <p:grpSpPr>
          <a:xfrm>
            <a:off x="1863968" y="22000222"/>
            <a:ext cx="11280280" cy="15024100"/>
            <a:chOff x="1915813" y="8022590"/>
            <a:chExt cx="11280280" cy="15024100"/>
          </a:xfrm>
        </p:grpSpPr>
        <p:pic>
          <p:nvPicPr>
            <p:cNvPr id="15" name="Picture 14">
              <a:extLst>
                <a:ext uri="{FF2B5EF4-FFF2-40B4-BE49-F238E27FC236}">
                  <a16:creationId xmlns:a16="http://schemas.microsoft.com/office/drawing/2014/main" id="{20266399-BC74-6E49-A1F1-E22B78A8B773}"/>
                </a:ext>
              </a:extLst>
            </p:cNvPr>
            <p:cNvPicPr>
              <a:picLocks noChangeAspect="1"/>
            </p:cNvPicPr>
            <p:nvPr/>
          </p:nvPicPr>
          <p:blipFill>
            <a:blip r:embed="rId3"/>
            <a:stretch>
              <a:fillRect/>
            </a:stretch>
          </p:blipFill>
          <p:spPr>
            <a:xfrm>
              <a:off x="1915813" y="8022590"/>
              <a:ext cx="7315200" cy="7416800"/>
            </a:xfrm>
            <a:prstGeom prst="rect">
              <a:avLst/>
            </a:prstGeom>
          </p:spPr>
        </p:pic>
        <p:pic>
          <p:nvPicPr>
            <p:cNvPr id="18" name="Picture 17">
              <a:extLst>
                <a:ext uri="{FF2B5EF4-FFF2-40B4-BE49-F238E27FC236}">
                  <a16:creationId xmlns:a16="http://schemas.microsoft.com/office/drawing/2014/main" id="{5F2FDCE2-844D-8944-BA9F-912019AF6CA3}"/>
                </a:ext>
              </a:extLst>
            </p:cNvPr>
            <p:cNvPicPr>
              <a:picLocks noChangeAspect="1"/>
            </p:cNvPicPr>
            <p:nvPr/>
          </p:nvPicPr>
          <p:blipFill>
            <a:blip r:embed="rId4"/>
            <a:stretch>
              <a:fillRect/>
            </a:stretch>
          </p:blipFill>
          <p:spPr>
            <a:xfrm>
              <a:off x="1915813" y="15439390"/>
              <a:ext cx="7315200" cy="7607300"/>
            </a:xfrm>
            <a:prstGeom prst="rect">
              <a:avLst/>
            </a:prstGeom>
          </p:spPr>
        </p:pic>
        <p:pic>
          <p:nvPicPr>
            <p:cNvPr id="11" name="Picture 10">
              <a:extLst>
                <a:ext uri="{FF2B5EF4-FFF2-40B4-BE49-F238E27FC236}">
                  <a16:creationId xmlns:a16="http://schemas.microsoft.com/office/drawing/2014/main" id="{84F2F98A-DB10-D644-A93E-82E50131D73A}"/>
                </a:ext>
              </a:extLst>
            </p:cNvPr>
            <p:cNvPicPr>
              <a:picLocks noChangeAspect="1"/>
            </p:cNvPicPr>
            <p:nvPr/>
          </p:nvPicPr>
          <p:blipFill>
            <a:blip r:embed="rId5"/>
            <a:stretch>
              <a:fillRect/>
            </a:stretch>
          </p:blipFill>
          <p:spPr>
            <a:xfrm>
              <a:off x="6454203" y="8724691"/>
              <a:ext cx="6741890" cy="9991826"/>
            </a:xfrm>
            <a:prstGeom prst="rect">
              <a:avLst/>
            </a:prstGeom>
          </p:spPr>
        </p:pic>
      </p:grpSp>
      <p:sp>
        <p:nvSpPr>
          <p:cNvPr id="19" name="TextBox 18">
            <a:extLst>
              <a:ext uri="{FF2B5EF4-FFF2-40B4-BE49-F238E27FC236}">
                <a16:creationId xmlns:a16="http://schemas.microsoft.com/office/drawing/2014/main" id="{DFA099D5-6022-C540-A4FC-66015313A274}"/>
              </a:ext>
            </a:extLst>
          </p:cNvPr>
          <p:cNvSpPr txBox="1"/>
          <p:nvPr/>
        </p:nvSpPr>
        <p:spPr>
          <a:xfrm>
            <a:off x="1863968" y="17324910"/>
            <a:ext cx="19044791" cy="4324261"/>
          </a:xfrm>
          <a:prstGeom prst="rect">
            <a:avLst/>
          </a:prstGeom>
          <a:noFill/>
        </p:spPr>
        <p:txBody>
          <a:bodyPr wrap="square" rtlCol="0">
            <a:spAutoFit/>
          </a:bodyPr>
          <a:lstStyle/>
          <a:p>
            <a:r>
              <a:rPr lang="fr-CH" sz="5500" dirty="0" err="1"/>
              <a:t>Ksfvkdfvgb</a:t>
            </a:r>
            <a:r>
              <a:rPr lang="fr-CH" sz="5500" dirty="0"/>
              <a:t> </a:t>
            </a:r>
            <a:r>
              <a:rPr lang="fr-CH" sz="5500" dirty="0" err="1"/>
              <a:t>dfgbdf</a:t>
            </a:r>
            <a:r>
              <a:rPr lang="fr-CH" sz="5500" dirty="0"/>
              <a:t> </a:t>
            </a:r>
            <a:r>
              <a:rPr lang="fr-CH" sz="5500" dirty="0" err="1"/>
              <a:t>gb</a:t>
            </a:r>
            <a:r>
              <a:rPr lang="fr-CH" sz="5500" dirty="0"/>
              <a:t>. </a:t>
            </a:r>
            <a:r>
              <a:rPr lang="fr-CH" sz="5500" dirty="0" err="1"/>
              <a:t>Dfgb</a:t>
            </a:r>
            <a:r>
              <a:rPr lang="fr-CH" sz="5500" dirty="0"/>
              <a:t>. Fg b. </a:t>
            </a:r>
            <a:r>
              <a:rPr lang="fr-CH" sz="5500" dirty="0" err="1"/>
              <a:t>fdgb</a:t>
            </a:r>
            <a:r>
              <a:rPr lang="fr-CH" sz="5500" dirty="0"/>
              <a:t> </a:t>
            </a:r>
            <a:r>
              <a:rPr lang="fr-CH" sz="5500" dirty="0" err="1"/>
              <a:t>dfg</a:t>
            </a:r>
            <a:r>
              <a:rPr lang="fr-CH" sz="5500" dirty="0"/>
              <a:t> b. </a:t>
            </a:r>
            <a:r>
              <a:rPr lang="fr-CH" sz="5500" dirty="0" err="1"/>
              <a:t>fdg</a:t>
            </a:r>
            <a:r>
              <a:rPr lang="fr-CH" sz="5500" dirty="0"/>
              <a:t> b </a:t>
            </a:r>
            <a:r>
              <a:rPr lang="fr-CH" sz="5500" dirty="0" err="1"/>
              <a:t>dfg</a:t>
            </a:r>
            <a:r>
              <a:rPr lang="fr-CH" sz="5500" dirty="0"/>
              <a:t> </a:t>
            </a:r>
            <a:r>
              <a:rPr lang="fr-CH" sz="5500" dirty="0" err="1"/>
              <a:t>bdfgb</a:t>
            </a:r>
            <a:r>
              <a:rPr lang="fr-CH" sz="5500" dirty="0"/>
              <a:t>. Fg b </a:t>
            </a:r>
            <a:r>
              <a:rPr lang="fr-CH" sz="5500" dirty="0" err="1"/>
              <a:t>df</a:t>
            </a:r>
            <a:r>
              <a:rPr lang="fr-CH" sz="5500" dirty="0"/>
              <a:t> b. </a:t>
            </a:r>
            <a:r>
              <a:rPr lang="fr-CH" sz="5500" dirty="0" err="1"/>
              <a:t>fdgb</a:t>
            </a:r>
            <a:r>
              <a:rPr lang="fr-CH" sz="5500" dirty="0"/>
              <a:t> </a:t>
            </a:r>
            <a:r>
              <a:rPr lang="fr-CH" sz="5500" dirty="0" err="1"/>
              <a:t>df</a:t>
            </a:r>
            <a:r>
              <a:rPr lang="fr-CH" sz="5500" dirty="0"/>
              <a:t> </a:t>
            </a:r>
            <a:r>
              <a:rPr lang="fr-CH" sz="5500" dirty="0" err="1"/>
              <a:t>gb</a:t>
            </a:r>
            <a:r>
              <a:rPr lang="fr-CH" sz="5500" dirty="0"/>
              <a:t>. </a:t>
            </a:r>
            <a:r>
              <a:rPr lang="fr-CH" sz="5500" dirty="0" err="1"/>
              <a:t>Dfg</a:t>
            </a:r>
            <a:r>
              <a:rPr lang="fr-CH" sz="5500" dirty="0"/>
              <a:t> b </a:t>
            </a:r>
            <a:r>
              <a:rPr lang="fr-CH" sz="5500" dirty="0" err="1"/>
              <a:t>dfg</a:t>
            </a:r>
            <a:r>
              <a:rPr lang="fr-CH" sz="5500" dirty="0"/>
              <a:t> b. </a:t>
            </a:r>
            <a:r>
              <a:rPr lang="fr-CH" sz="5500" dirty="0" err="1"/>
              <a:t>fgb</a:t>
            </a:r>
            <a:r>
              <a:rPr lang="fr-CH" sz="5500" dirty="0"/>
              <a:t>. Gb. D </a:t>
            </a:r>
            <a:r>
              <a:rPr lang="fr-CH" sz="5500" dirty="0" err="1"/>
              <a:t>fb</a:t>
            </a:r>
            <a:r>
              <a:rPr lang="fr-CH" sz="5500" dirty="0"/>
              <a:t> </a:t>
            </a:r>
            <a:r>
              <a:rPr lang="fr-CH" sz="5500" dirty="0" err="1"/>
              <a:t>df</a:t>
            </a:r>
            <a:r>
              <a:rPr lang="fr-CH" sz="5500" dirty="0"/>
              <a:t> </a:t>
            </a:r>
          </a:p>
          <a:p>
            <a:r>
              <a:rPr lang="fr-CH" sz="5500" dirty="0" err="1"/>
              <a:t>Ksfvkdfvgb</a:t>
            </a:r>
            <a:r>
              <a:rPr lang="fr-CH" sz="5500" dirty="0"/>
              <a:t> </a:t>
            </a:r>
            <a:r>
              <a:rPr lang="fr-CH" sz="5500" dirty="0" err="1"/>
              <a:t>dfgbdf</a:t>
            </a:r>
            <a:r>
              <a:rPr lang="fr-CH" sz="5500" dirty="0"/>
              <a:t> </a:t>
            </a:r>
            <a:r>
              <a:rPr lang="fr-CH" sz="5500" dirty="0" err="1"/>
              <a:t>gb</a:t>
            </a:r>
            <a:r>
              <a:rPr lang="fr-CH" sz="5500" dirty="0"/>
              <a:t>. </a:t>
            </a:r>
            <a:r>
              <a:rPr lang="fr-CH" sz="5500" dirty="0" err="1"/>
              <a:t>Dfgb</a:t>
            </a:r>
            <a:r>
              <a:rPr lang="fr-CH" sz="5500" dirty="0"/>
              <a:t>. Fg b. </a:t>
            </a:r>
            <a:r>
              <a:rPr lang="fr-CH" sz="5500" dirty="0" err="1"/>
              <a:t>fdgb</a:t>
            </a:r>
            <a:r>
              <a:rPr lang="fr-CH" sz="5500" dirty="0"/>
              <a:t> </a:t>
            </a:r>
            <a:r>
              <a:rPr lang="fr-CH" sz="5500" dirty="0" err="1"/>
              <a:t>dfg</a:t>
            </a:r>
            <a:r>
              <a:rPr lang="fr-CH" sz="5500" dirty="0"/>
              <a:t> b. </a:t>
            </a:r>
            <a:r>
              <a:rPr lang="fr-CH" sz="5500" dirty="0" err="1"/>
              <a:t>fdg</a:t>
            </a:r>
            <a:r>
              <a:rPr lang="fr-CH" sz="5500" dirty="0"/>
              <a:t> b </a:t>
            </a:r>
            <a:r>
              <a:rPr lang="fr-CH" sz="5500" dirty="0" err="1"/>
              <a:t>dfg</a:t>
            </a:r>
            <a:r>
              <a:rPr lang="fr-CH" sz="5500" dirty="0"/>
              <a:t> </a:t>
            </a:r>
            <a:r>
              <a:rPr lang="fr-CH" sz="5500" dirty="0" err="1"/>
              <a:t>bdfgb</a:t>
            </a:r>
            <a:r>
              <a:rPr lang="fr-CH" sz="5500" dirty="0"/>
              <a:t>. Fg b </a:t>
            </a:r>
            <a:r>
              <a:rPr lang="fr-CH" sz="5500" dirty="0" err="1"/>
              <a:t>df</a:t>
            </a:r>
            <a:r>
              <a:rPr lang="fr-CH" sz="5500" dirty="0"/>
              <a:t> b. </a:t>
            </a:r>
            <a:r>
              <a:rPr lang="fr-CH" sz="5500" dirty="0" err="1"/>
              <a:t>fdgb</a:t>
            </a:r>
            <a:r>
              <a:rPr lang="fr-CH" sz="5500" dirty="0"/>
              <a:t> </a:t>
            </a:r>
            <a:r>
              <a:rPr lang="fr-CH" sz="5500" dirty="0" err="1"/>
              <a:t>df</a:t>
            </a:r>
            <a:r>
              <a:rPr lang="fr-CH" sz="5500" dirty="0"/>
              <a:t> </a:t>
            </a:r>
            <a:r>
              <a:rPr lang="fr-CH" sz="5500" dirty="0" err="1"/>
              <a:t>gb</a:t>
            </a:r>
            <a:r>
              <a:rPr lang="fr-CH" sz="5500" dirty="0"/>
              <a:t>. </a:t>
            </a:r>
            <a:r>
              <a:rPr lang="fr-CH" sz="5500" dirty="0" err="1"/>
              <a:t>Dfg</a:t>
            </a:r>
            <a:r>
              <a:rPr lang="fr-CH" sz="5500" dirty="0"/>
              <a:t> b </a:t>
            </a:r>
            <a:r>
              <a:rPr lang="fr-CH" sz="5500" dirty="0" err="1"/>
              <a:t>dfg</a:t>
            </a:r>
            <a:r>
              <a:rPr lang="fr-CH" sz="5500" dirty="0"/>
              <a:t> b. </a:t>
            </a:r>
            <a:r>
              <a:rPr lang="fr-CH" sz="5500" dirty="0" err="1"/>
              <a:t>fgb</a:t>
            </a:r>
            <a:r>
              <a:rPr lang="fr-CH" sz="5500" dirty="0"/>
              <a:t>. Gb. D </a:t>
            </a:r>
            <a:r>
              <a:rPr lang="fr-CH" sz="5500" dirty="0" err="1"/>
              <a:t>fb</a:t>
            </a:r>
            <a:r>
              <a:rPr lang="fr-CH" sz="5500" dirty="0"/>
              <a:t> </a:t>
            </a:r>
            <a:r>
              <a:rPr lang="fr-CH" sz="5500" dirty="0" err="1"/>
              <a:t>df</a:t>
            </a:r>
            <a:r>
              <a:rPr lang="fr-CH" sz="5500" dirty="0"/>
              <a:t> </a:t>
            </a:r>
          </a:p>
          <a:p>
            <a:r>
              <a:rPr lang="fr-CH" sz="5500" dirty="0" err="1"/>
              <a:t>Ksfvkdfvgb</a:t>
            </a:r>
            <a:r>
              <a:rPr lang="fr-CH" sz="5500" dirty="0"/>
              <a:t> </a:t>
            </a:r>
            <a:r>
              <a:rPr lang="fr-CH" sz="5500" dirty="0" err="1"/>
              <a:t>dfgbdf</a:t>
            </a:r>
            <a:r>
              <a:rPr lang="fr-CH" sz="5500" dirty="0"/>
              <a:t> </a:t>
            </a:r>
            <a:r>
              <a:rPr lang="fr-CH" sz="5500" dirty="0" err="1"/>
              <a:t>gb</a:t>
            </a:r>
            <a:r>
              <a:rPr lang="fr-CH" sz="5500" dirty="0"/>
              <a:t>. </a:t>
            </a:r>
            <a:r>
              <a:rPr lang="fr-CH" sz="5500" dirty="0" err="1"/>
              <a:t>Dfgb</a:t>
            </a:r>
            <a:r>
              <a:rPr lang="fr-CH" sz="5500" dirty="0"/>
              <a:t>. Fg b. </a:t>
            </a:r>
            <a:r>
              <a:rPr lang="fr-CH" sz="5500" dirty="0" err="1"/>
              <a:t>fdgb</a:t>
            </a:r>
            <a:r>
              <a:rPr lang="fr-CH" sz="5500" dirty="0"/>
              <a:t> </a:t>
            </a:r>
            <a:r>
              <a:rPr lang="fr-CH" sz="5500" dirty="0" err="1"/>
              <a:t>dfg</a:t>
            </a:r>
            <a:r>
              <a:rPr lang="fr-CH" sz="5500" dirty="0"/>
              <a:t> b. </a:t>
            </a:r>
            <a:r>
              <a:rPr lang="fr-CH" sz="5500" dirty="0" err="1"/>
              <a:t>fdg</a:t>
            </a:r>
            <a:r>
              <a:rPr lang="fr-CH" sz="5500" dirty="0"/>
              <a:t> b d</a:t>
            </a:r>
          </a:p>
        </p:txBody>
      </p:sp>
    </p:spTree>
    <p:extLst>
      <p:ext uri="{BB962C8B-B14F-4D97-AF65-F5344CB8AC3E}">
        <p14:creationId xmlns:p14="http://schemas.microsoft.com/office/powerpoint/2010/main" val="2455422227"/>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344</TotalTime>
  <Words>295</Words>
  <Application>Microsoft Macintosh PowerPoint</Application>
  <PresentationFormat>Custom</PresentationFormat>
  <Paragraphs>9</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Arial Narrow</vt:lpstr>
      <vt:lpstr>Calibri</vt:lpstr>
      <vt:lpstr>Calibri Light</vt:lpstr>
      <vt:lpstr>Thème Office</vt:lpstr>
      <vt:lpstr>Meetus: application d’organisation de rendez-vous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Utilisateur Microsoft Office</dc:creator>
  <cp:lastModifiedBy>Marc Vachon</cp:lastModifiedBy>
  <cp:revision>27</cp:revision>
  <cp:lastPrinted>2019-08-27T11:16:40Z</cp:lastPrinted>
  <dcterms:created xsi:type="dcterms:W3CDTF">2019-04-03T08:54:31Z</dcterms:created>
  <dcterms:modified xsi:type="dcterms:W3CDTF">2019-08-27T16:39:41Z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-1774695860</vt:i4>
  </property>
  <property fmtid="{D5CDD505-2E9C-101B-9397-08002B2CF9AE}" pid="3" name="_NewReviewCycle">
    <vt:lpwstr/>
  </property>
  <property fmtid="{D5CDD505-2E9C-101B-9397-08002B2CF9AE}" pid="4" name="_EmailSubject">
    <vt:lpwstr>Masque poster et slide ppt</vt:lpwstr>
  </property>
  <property fmtid="{D5CDD505-2E9C-101B-9397-08002B2CF9AE}" pid="5" name="_AuthorEmail">
    <vt:lpwstr>catherine.fraternale@hesge.ch</vt:lpwstr>
  </property>
  <property fmtid="{D5CDD505-2E9C-101B-9397-08002B2CF9AE}" pid="6" name="_AuthorEmailDisplayName">
    <vt:lpwstr>Fraternale Catherine (HES)</vt:lpwstr>
  </property>
</Properties>
</file>